
<file path=[Content_Types].xml><?xml version="1.0" encoding="utf-8"?>
<Types xmlns="http://schemas.openxmlformats.org/package/2006/content-types">
  <Default Extension="docx" ContentType="application/vnd.openxmlformats-officedocument.wordprocessingml.documen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1"/>
  </p:notesMasterIdLst>
  <p:sldIdLst>
    <p:sldId id="256" r:id="rId2"/>
    <p:sldId id="257" r:id="rId3"/>
    <p:sldId id="258" r:id="rId4"/>
    <p:sldId id="259" r:id="rId5"/>
    <p:sldId id="260" r:id="rId6"/>
    <p:sldId id="261" r:id="rId7"/>
    <p:sldId id="547" r:id="rId8"/>
    <p:sldId id="548" r:id="rId9"/>
    <p:sldId id="522" r:id="rId10"/>
    <p:sldId id="523" r:id="rId11"/>
    <p:sldId id="571" r:id="rId12"/>
    <p:sldId id="570" r:id="rId13"/>
    <p:sldId id="550" r:id="rId14"/>
    <p:sldId id="572" r:id="rId15"/>
    <p:sldId id="573" r:id="rId16"/>
    <p:sldId id="574" r:id="rId17"/>
    <p:sldId id="262" r:id="rId18"/>
    <p:sldId id="263" r:id="rId19"/>
    <p:sldId id="264" r:id="rId20"/>
    <p:sldId id="585" r:id="rId21"/>
    <p:sldId id="575" r:id="rId22"/>
    <p:sldId id="576" r:id="rId23"/>
    <p:sldId id="577" r:id="rId24"/>
    <p:sldId id="266" r:id="rId25"/>
    <p:sldId id="559" r:id="rId26"/>
    <p:sldId id="586" r:id="rId27"/>
    <p:sldId id="560" r:id="rId28"/>
    <p:sldId id="587" r:id="rId29"/>
    <p:sldId id="270" r:id="rId30"/>
    <p:sldId id="578" r:id="rId31"/>
    <p:sldId id="579" r:id="rId32"/>
    <p:sldId id="269" r:id="rId33"/>
    <p:sldId id="265" r:id="rId34"/>
    <p:sldId id="589" r:id="rId35"/>
    <p:sldId id="581" r:id="rId36"/>
    <p:sldId id="582" r:id="rId37"/>
    <p:sldId id="583" r:id="rId38"/>
    <p:sldId id="584" r:id="rId39"/>
    <p:sldId id="268" r:id="rId40"/>
    <p:sldId id="563" r:id="rId41"/>
    <p:sldId id="568" r:id="rId42"/>
    <p:sldId id="590" r:id="rId43"/>
    <p:sldId id="565" r:id="rId44"/>
    <p:sldId id="588" r:id="rId45"/>
    <p:sldId id="591" r:id="rId46"/>
    <p:sldId id="580" r:id="rId47"/>
    <p:sldId id="272" r:id="rId48"/>
    <p:sldId id="267" r:id="rId49"/>
    <p:sldId id="273" r:id="rId50"/>
  </p:sldIdLst>
  <p:sldSz cx="9144000" cy="5143500" type="screen16x9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Vodafone Rg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Vodafone Rg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Vodafone Rg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Vodafone Rg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Vodafone Rg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Vodafone Rg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Vodafone Rg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Vodafone Rg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Vodafone Rg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6B31794-A8FF-2FA8-A91B-8105B76F6243}" v="319" dt="2023-07-16T19:35:43.911"/>
    <p1510:client id="{929B5B8B-E6FC-5F48-8351-F16A37E1D512}" v="93" dt="2023-07-14T13:11:14.429"/>
    <p1510:client id="{9374A16D-E806-9F57-A2E7-D21BD2FEE1D6}" v="668" dt="2023-07-14T10:22:02.589"/>
  </p1510:revLst>
</p1510:revInfo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5CACA"/>
          </a:solidFill>
        </a:fill>
      </a:tcStyle>
    </a:wholeTbl>
    <a:band2H>
      <a:tcTxStyle/>
      <a:tcStyle>
        <a:tcBdr/>
        <a:fill>
          <a:solidFill>
            <a:srgbClr val="FA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CBDF"/>
          </a:solidFill>
        </a:fill>
      </a:tcStyle>
    </a:wholeTbl>
    <a:band2H>
      <a:tcTxStyle/>
      <a:tcStyle>
        <a:tcBdr/>
        <a:fill>
          <a:solidFill>
            <a:srgbClr val="EFE7F0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ECCA"/>
          </a:solidFill>
        </a:fill>
      </a:tcStyle>
    </a:wholeTbl>
    <a:band2H>
      <a:tcTxStyle/>
      <a:tcStyle>
        <a:tcBdr/>
        <a:fill>
          <a:solidFill>
            <a:srgbClr val="FFF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2924"/>
    <p:restoredTop sz="94174"/>
  </p:normalViewPr>
  <p:slideViewPr>
    <p:cSldViewPr snapToGrid="0">
      <p:cViewPr varScale="1">
        <p:scale>
          <a:sx n="83" d="100"/>
          <a:sy n="83" d="100"/>
        </p:scale>
        <p:origin x="208" y="4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4T09:37:47.16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4T09:37:55.48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24575,'0'0'0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4T09:38:33.75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8191,'0'13'0,"0"-7"0,0 1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4T09:38:36.88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24575,'0'0'0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4T09:38:50.85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0 225 24575,'11'-14'0,"12"-16"0,2 1 0,16-17 0,-1 6 0,-8 11 0,-12 10 0,-7 14 0,-8-3 0,-1 8 0,-4-4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Shape 832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833" name="Shape 833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Vodafone Rg"/>
      </a:defRPr>
    </a:lvl1pPr>
    <a:lvl2pPr indent="228600" latinLnBrk="0">
      <a:defRPr sz="1200">
        <a:latin typeface="+mn-lt"/>
        <a:ea typeface="+mn-ea"/>
        <a:cs typeface="+mn-cs"/>
        <a:sym typeface="Vodafone Rg"/>
      </a:defRPr>
    </a:lvl2pPr>
    <a:lvl3pPr indent="457200" latinLnBrk="0">
      <a:defRPr sz="1200">
        <a:latin typeface="+mn-lt"/>
        <a:ea typeface="+mn-ea"/>
        <a:cs typeface="+mn-cs"/>
        <a:sym typeface="Vodafone Rg"/>
      </a:defRPr>
    </a:lvl3pPr>
    <a:lvl4pPr indent="685800" latinLnBrk="0">
      <a:defRPr sz="1200">
        <a:latin typeface="+mn-lt"/>
        <a:ea typeface="+mn-ea"/>
        <a:cs typeface="+mn-cs"/>
        <a:sym typeface="Vodafone Rg"/>
      </a:defRPr>
    </a:lvl4pPr>
    <a:lvl5pPr indent="914400" latinLnBrk="0">
      <a:defRPr sz="1200">
        <a:latin typeface="+mn-lt"/>
        <a:ea typeface="+mn-ea"/>
        <a:cs typeface="+mn-cs"/>
        <a:sym typeface="Vodafone Rg"/>
      </a:defRPr>
    </a:lvl5pPr>
    <a:lvl6pPr indent="1143000" latinLnBrk="0">
      <a:defRPr sz="1200">
        <a:latin typeface="+mn-lt"/>
        <a:ea typeface="+mn-ea"/>
        <a:cs typeface="+mn-cs"/>
        <a:sym typeface="Vodafone Rg"/>
      </a:defRPr>
    </a:lvl6pPr>
    <a:lvl7pPr indent="1371600" latinLnBrk="0">
      <a:defRPr sz="1200">
        <a:latin typeface="+mn-lt"/>
        <a:ea typeface="+mn-ea"/>
        <a:cs typeface="+mn-cs"/>
        <a:sym typeface="Vodafone Rg"/>
      </a:defRPr>
    </a:lvl7pPr>
    <a:lvl8pPr indent="1600200" latinLnBrk="0">
      <a:defRPr sz="1200">
        <a:latin typeface="+mn-lt"/>
        <a:ea typeface="+mn-ea"/>
        <a:cs typeface="+mn-cs"/>
        <a:sym typeface="Vodafone Rg"/>
      </a:defRPr>
    </a:lvl8pPr>
    <a:lvl9pPr indent="1828800" latinLnBrk="0">
      <a:defRPr sz="1200">
        <a:latin typeface="+mn-lt"/>
        <a:ea typeface="+mn-ea"/>
        <a:cs typeface="+mn-cs"/>
        <a:sym typeface="Vodafone Rg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Z"/>
          </a:p>
        </p:txBody>
      </p:sp>
    </p:spTree>
    <p:extLst>
      <p:ext uri="{BB962C8B-B14F-4D97-AF65-F5344CB8AC3E}">
        <p14:creationId xmlns:p14="http://schemas.microsoft.com/office/powerpoint/2010/main" val="30390870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Shape 985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86" name="Shape 98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Vždy používáme atributy Src a alt.</a:t>
            </a:r>
          </a:p>
          <a:p>
            <a:r>
              <a:t>Atributy width a height použijte v úkolu, aby se vám obrázky zobrazily správně veliké.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Z"/>
          </a:p>
        </p:txBody>
      </p:sp>
    </p:spTree>
    <p:extLst>
      <p:ext uri="{BB962C8B-B14F-4D97-AF65-F5344CB8AC3E}">
        <p14:creationId xmlns:p14="http://schemas.microsoft.com/office/powerpoint/2010/main" val="35512154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Shape 968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69" name="Shape 96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Odkazovat můžeme na jiný web, obrázek, konkrétní section na našem webu apod.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Shape 935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36" name="Shape 93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Strong je semantický, &lt;b&gt; a &lt;I&gt; a &lt;br&gt; je nesémantický</a:t>
            </a:r>
          </a:p>
          <a:p>
            <a:r>
              <a:t>Span není semantický, používáme ho např pro oddělení stylů a pro krátký text, popisek.. V tomto případě je tedy zvýraznění barvou pouze vizuální, kdežto tučný text je zvýrazněný i pro vyhledávač.</a:t>
            </a:r>
          </a:p>
          <a:p>
            <a:r>
              <a:t>Pro nový odstavec použijeme další &lt;p&gt;, neodsazujeme pomocí &lt;br /&gt; tagu (sémantika)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Shape 960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61" name="Shape 96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Když odkazujeme na sekci na stejné stránce, použijeme ID dané sekce s křížkem na začátku.</a:t>
            </a:r>
          </a:p>
          <a:p>
            <a:r>
              <a:t>Header, nav  i a jsou sémantický prvky.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Shape 101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018" name="Shape 101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Kód odsazujeme pro přehlednost.</a:t>
            </a:r>
          </a:p>
          <a:p>
            <a:r>
              <a:t>V některých programovacích jazycích je třeba kód odsazovat i kvůli správné funkčnosti kódu.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Shape 95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53" name="Shape 95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Section je semantický prvek, vyhledávač pak ví, že máme sekci s misí.</a:t>
            </a:r>
          </a:p>
          <a:p>
            <a:r>
              <a:t>Div semantický není, používáme pouze pro optické dělení obsahu webu a styly.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41708398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Shape 879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880" name="Shape 88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V hlavičce uvádíme obecné informace o webu důležité pro vyhledávače a prohlížeče.</a:t>
            </a:r>
          </a:p>
          <a:p>
            <a:r>
              <a:t>Název dokumentu (title)</a:t>
            </a:r>
          </a:p>
          <a:p>
            <a:r>
              <a:t>Favicona - ikonka na kartě</a:t>
            </a:r>
          </a:p>
          <a:p>
            <a:r>
              <a:t>Open Graph tagy - meta s property “og”, jsou součástí Open Graph protokolu sociálních sítí (když dám odkaz na článek třeba na twitteru a ukáže se mi obrázek, title a krátký popis)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765EEFB-1091-4AAD-AA10-5CCABFFD2151}" type="slidenum">
              <a:rPr lang="en-GB"/>
              <a:pPr/>
              <a:t>9</a:t>
            </a:fld>
            <a:endParaRPr lang="en-GB"/>
          </a:p>
        </p:txBody>
      </p:sp>
      <p:sp>
        <p:nvSpPr>
          <p:cNvPr id="6184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6184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8362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err="1"/>
              <a:t>lepší</a:t>
            </a:r>
            <a:r>
              <a:rPr lang="en-IE"/>
              <a:t> </a:t>
            </a:r>
            <a:r>
              <a:rPr lang="en-IE" err="1"/>
              <a:t>zadávání</a:t>
            </a:r>
            <a:r>
              <a:rPr lang="en-IE"/>
              <a:t> </a:t>
            </a:r>
            <a:r>
              <a:rPr lang="en-IE" err="1"/>
              <a:t>práce</a:t>
            </a:r>
            <a:endParaRPr lang="en-IE"/>
          </a:p>
          <a:p>
            <a:endParaRPr lang="en-IE"/>
          </a:p>
          <a:p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3E1866-6ABF-4414-AFB5-B91146A1FA19}" type="slidenum">
              <a:rPr lang="en-GB" smtClean="0"/>
              <a:pPr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73646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Shape 906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07" name="Shape 90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Atribut může být třeba ID, cesta k obrázku, adresa webu, na který odkazujeme apod. Atribut není povinný!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Shape 919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20" name="Shape 92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err="1"/>
              <a:t>Tagy</a:t>
            </a:r>
            <a:r>
              <a:t> </a:t>
            </a:r>
            <a:r>
              <a:rPr err="1"/>
              <a:t>máme</a:t>
            </a:r>
            <a:r>
              <a:t> </a:t>
            </a:r>
            <a:r>
              <a:rPr err="1"/>
              <a:t>sémantické</a:t>
            </a:r>
            <a:r>
              <a:t> a </a:t>
            </a:r>
            <a:r>
              <a:rPr err="1"/>
              <a:t>nesémantické</a:t>
            </a:r>
            <a:r>
              <a:t>. </a:t>
            </a:r>
            <a:r>
              <a:rPr err="1"/>
              <a:t>Nejde</a:t>
            </a:r>
            <a:r>
              <a:t> </a:t>
            </a:r>
            <a:r>
              <a:rPr err="1"/>
              <a:t>jen</a:t>
            </a:r>
            <a:r>
              <a:t> o to, jak to </a:t>
            </a:r>
            <a:r>
              <a:rPr err="1"/>
              <a:t>vypadá</a:t>
            </a:r>
            <a:r>
              <a:t>, ale o to, </a:t>
            </a:r>
            <a:r>
              <a:rPr err="1"/>
              <a:t>že</a:t>
            </a:r>
            <a:r>
              <a:t> </a:t>
            </a:r>
            <a:r>
              <a:rPr err="1"/>
              <a:t>říkáme</a:t>
            </a:r>
            <a:r>
              <a:t> </a:t>
            </a:r>
            <a:r>
              <a:rPr err="1"/>
              <a:t>prohlížeči</a:t>
            </a:r>
            <a:r>
              <a:t>, co je </a:t>
            </a:r>
            <a:r>
              <a:rPr err="1"/>
              <a:t>nadpis</a:t>
            </a:r>
            <a:r>
              <a:t>, co je </a:t>
            </a:r>
            <a:r>
              <a:rPr err="1"/>
              <a:t>odstavec</a:t>
            </a:r>
            <a:r>
              <a:t>, </a:t>
            </a:r>
            <a:r>
              <a:rPr err="1"/>
              <a:t>obrázek</a:t>
            </a:r>
            <a:r>
              <a:t>, </a:t>
            </a:r>
            <a:r>
              <a:rPr err="1"/>
              <a:t>seznam</a:t>
            </a:r>
            <a:r>
              <a:t> </a:t>
            </a:r>
            <a:r>
              <a:rPr err="1"/>
              <a:t>atd</a:t>
            </a:r>
            <a:r>
              <a:t>.</a:t>
            </a:r>
          </a:p>
          <a:p>
            <a:r>
              <a:t>U </a:t>
            </a:r>
            <a:r>
              <a:rPr err="1"/>
              <a:t>nadpisů</a:t>
            </a:r>
            <a:r>
              <a:t> </a:t>
            </a:r>
            <a:r>
              <a:rPr err="1"/>
              <a:t>bychom</a:t>
            </a:r>
            <a:r>
              <a:t> </a:t>
            </a:r>
            <a:r>
              <a:rPr err="1"/>
              <a:t>měli</a:t>
            </a:r>
            <a:r>
              <a:t> </a:t>
            </a:r>
            <a:r>
              <a:rPr err="1"/>
              <a:t>mít</a:t>
            </a:r>
            <a:r>
              <a:t> </a:t>
            </a:r>
            <a:r>
              <a:rPr err="1"/>
              <a:t>pouze</a:t>
            </a:r>
            <a:r>
              <a:t> </a:t>
            </a:r>
            <a:r>
              <a:rPr err="1"/>
              <a:t>jednu</a:t>
            </a:r>
            <a:r>
              <a:t> H1 </a:t>
            </a:r>
            <a:r>
              <a:rPr err="1"/>
              <a:t>na</a:t>
            </a:r>
            <a:r>
              <a:t> </a:t>
            </a:r>
            <a:r>
              <a:rPr err="1"/>
              <a:t>stránce</a:t>
            </a:r>
            <a:r>
              <a:t>, </a:t>
            </a:r>
            <a:r>
              <a:rPr err="1"/>
              <a:t>nikdy</a:t>
            </a:r>
            <a:r>
              <a:t> </a:t>
            </a:r>
            <a:r>
              <a:rPr err="1"/>
              <a:t>bychom</a:t>
            </a:r>
            <a:r>
              <a:t> </a:t>
            </a:r>
            <a:r>
              <a:rPr err="1"/>
              <a:t>neměli</a:t>
            </a:r>
            <a:r>
              <a:t> </a:t>
            </a:r>
            <a:r>
              <a:rPr err="1"/>
              <a:t>mít</a:t>
            </a:r>
            <a:r>
              <a:t> H2 pod H3 </a:t>
            </a:r>
            <a:r>
              <a:rPr err="1"/>
              <a:t>apod</a:t>
            </a:r>
            <a:r>
              <a:t>.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Z"/>
          </a:p>
        </p:txBody>
      </p:sp>
    </p:spTree>
    <p:extLst>
      <p:ext uri="{BB962C8B-B14F-4D97-AF65-F5344CB8AC3E}">
        <p14:creationId xmlns:p14="http://schemas.microsoft.com/office/powerpoint/2010/main" val="4253477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Shape 945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46" name="Shape 94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Seznam je semantický</a:t>
            </a:r>
          </a:p>
          <a:p>
            <a:r>
              <a:t>Seznam 10 filmů na letošní léto apod.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Shape 100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004" name="Shape 100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Tabulka je semantický prvek</a:t>
            </a:r>
          </a:p>
          <a:p>
            <a:r>
              <a:t>Na webu ji můžeme použít třeba pro ceník služeb.</a:t>
            </a:r>
          </a:p>
        </p:txBody>
      </p:sp>
    </p:spTree>
    <p:extLst>
      <p:ext uri="{BB962C8B-B14F-4D97-AF65-F5344CB8AC3E}">
        <p14:creationId xmlns:p14="http://schemas.microsoft.com/office/powerpoint/2010/main" val="41499683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5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5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7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7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2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3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7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White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Číslo snímku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Image 4 Two Lin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" name="Group 5"/>
          <p:cNvGrpSpPr/>
          <p:nvPr/>
        </p:nvGrpSpPr>
        <p:grpSpPr>
          <a:xfrm>
            <a:off x="1354" y="761"/>
            <a:ext cx="9141291" cy="5141976"/>
            <a:chOff x="0" y="0"/>
            <a:chExt cx="9141289" cy="5141974"/>
          </a:xfrm>
        </p:grpSpPr>
        <p:pic>
          <p:nvPicPr>
            <p:cNvPr id="118" name="Picture 9" descr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141290" cy="51419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19" name="Picture 4" descr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16117" y="861250"/>
              <a:ext cx="2204101" cy="353779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21" name="Text názvu"/>
          <p:cNvSpPr txBox="1">
            <a:spLocks noGrp="1"/>
          </p:cNvSpPr>
          <p:nvPr>
            <p:ph type="title"/>
          </p:nvPr>
        </p:nvSpPr>
        <p:spPr>
          <a:xfrm>
            <a:off x="4479925" y="3250657"/>
            <a:ext cx="4343400" cy="64189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2200"/>
            </a:lvl1pPr>
          </a:lstStyle>
          <a:p>
            <a:r>
              <a:t>Text názvu</a:t>
            </a:r>
          </a:p>
        </p:txBody>
      </p:sp>
      <p:sp>
        <p:nvSpPr>
          <p:cNvPr id="122" name="Text úrovně 1…"/>
          <p:cNvSpPr txBox="1">
            <a:spLocks noGrp="1"/>
          </p:cNvSpPr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5pPr>
          </a:lstStyle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123" name="Picture 6" descr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24" name="Číslo snímku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Image 5 One Lin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" name="Group 5"/>
          <p:cNvGrpSpPr/>
          <p:nvPr/>
        </p:nvGrpSpPr>
        <p:grpSpPr>
          <a:xfrm>
            <a:off x="1356" y="762"/>
            <a:ext cx="9141290" cy="5141976"/>
            <a:chOff x="0" y="0"/>
            <a:chExt cx="9141289" cy="5141974"/>
          </a:xfrm>
        </p:grpSpPr>
        <p:pic>
          <p:nvPicPr>
            <p:cNvPr id="131" name="Picture 9" descr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141290" cy="51419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32" name="Picture 4" descr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57335" y="861248"/>
              <a:ext cx="2666251" cy="35484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34" name="Text názvu"/>
          <p:cNvSpPr txBox="1">
            <a:spLocks noGrp="1"/>
          </p:cNvSpPr>
          <p:nvPr>
            <p:ph type="title"/>
          </p:nvPr>
        </p:nvSpPr>
        <p:spPr>
          <a:xfrm>
            <a:off x="4546600" y="3136357"/>
            <a:ext cx="4284075" cy="46191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3000"/>
            </a:lvl1pPr>
          </a:lstStyle>
          <a:p>
            <a:r>
              <a:t>Text názvu</a:t>
            </a:r>
          </a:p>
        </p:txBody>
      </p:sp>
      <p:sp>
        <p:nvSpPr>
          <p:cNvPr id="135" name="Text úrovně 1…"/>
          <p:cNvSpPr txBox="1">
            <a:spLocks noGrp="1"/>
          </p:cNvSpPr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5pPr>
          </a:lstStyle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136" name="Picture 7" descr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37" name="Číslo snímku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Image 5 Two Lin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6" name="Group 5"/>
          <p:cNvGrpSpPr/>
          <p:nvPr/>
        </p:nvGrpSpPr>
        <p:grpSpPr>
          <a:xfrm>
            <a:off x="678" y="761"/>
            <a:ext cx="9141290" cy="5141976"/>
            <a:chOff x="0" y="0"/>
            <a:chExt cx="9141289" cy="5141974"/>
          </a:xfrm>
        </p:grpSpPr>
        <p:pic>
          <p:nvPicPr>
            <p:cNvPr id="144" name="Picture 9" descr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141290" cy="51419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45" name="Picture 4" descr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59802" y="866011"/>
              <a:ext cx="2659141" cy="353779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47" name="Text názvu"/>
          <p:cNvSpPr txBox="1">
            <a:spLocks noGrp="1"/>
          </p:cNvSpPr>
          <p:nvPr>
            <p:ph type="title"/>
          </p:nvPr>
        </p:nvSpPr>
        <p:spPr>
          <a:xfrm>
            <a:off x="4479925" y="3250657"/>
            <a:ext cx="4343400" cy="64189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2200"/>
            </a:lvl1pPr>
          </a:lstStyle>
          <a:p>
            <a:r>
              <a:t>Text názvu</a:t>
            </a:r>
          </a:p>
        </p:txBody>
      </p:sp>
      <p:sp>
        <p:nvSpPr>
          <p:cNvPr id="148" name="Text úrovně 1…"/>
          <p:cNvSpPr txBox="1">
            <a:spLocks noGrp="1"/>
          </p:cNvSpPr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5pPr>
          </a:lstStyle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149" name="Picture 6" descr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50" name="Číslo snímku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Image 6 One Lin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9" name="Group 5"/>
          <p:cNvGrpSpPr/>
          <p:nvPr/>
        </p:nvGrpSpPr>
        <p:grpSpPr>
          <a:xfrm>
            <a:off x="1354" y="762"/>
            <a:ext cx="9141291" cy="5141976"/>
            <a:chOff x="0" y="0"/>
            <a:chExt cx="9141289" cy="5141974"/>
          </a:xfrm>
        </p:grpSpPr>
        <p:pic>
          <p:nvPicPr>
            <p:cNvPr id="157" name="Picture 9" descr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141290" cy="51419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8" name="Picture 4" descr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32220" y="870773"/>
              <a:ext cx="2691136" cy="356976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60" name="Text názvu"/>
          <p:cNvSpPr txBox="1">
            <a:spLocks noGrp="1"/>
          </p:cNvSpPr>
          <p:nvPr>
            <p:ph type="title"/>
          </p:nvPr>
        </p:nvSpPr>
        <p:spPr>
          <a:xfrm>
            <a:off x="4394551" y="2323430"/>
            <a:ext cx="4498624" cy="46191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3000"/>
            </a:lvl1pPr>
          </a:lstStyle>
          <a:p>
            <a:r>
              <a:t>Text názvu</a:t>
            </a:r>
          </a:p>
        </p:txBody>
      </p:sp>
      <p:sp>
        <p:nvSpPr>
          <p:cNvPr id="161" name="Text úrovně 1…"/>
          <p:cNvSpPr txBox="1">
            <a:spLocks noGrp="1"/>
          </p:cNvSpPr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5pPr>
          </a:lstStyle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162" name="Picture 6" descr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7175" y="4547241"/>
            <a:ext cx="396001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63" name="Číslo snímku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Image 6 Two Lin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2" name="Group 5"/>
          <p:cNvGrpSpPr/>
          <p:nvPr/>
        </p:nvGrpSpPr>
        <p:grpSpPr>
          <a:xfrm>
            <a:off x="1356" y="762"/>
            <a:ext cx="9141287" cy="5141974"/>
            <a:chOff x="0" y="0"/>
            <a:chExt cx="9141286" cy="5141972"/>
          </a:xfrm>
        </p:grpSpPr>
        <p:pic>
          <p:nvPicPr>
            <p:cNvPr id="170" name="Picture 9" descr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141287" cy="514197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1" name="Picture 4" descr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39932" y="870774"/>
              <a:ext cx="2680471" cy="356265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73" name="Text názvu"/>
          <p:cNvSpPr txBox="1">
            <a:spLocks noGrp="1"/>
          </p:cNvSpPr>
          <p:nvPr>
            <p:ph type="title"/>
          </p:nvPr>
        </p:nvSpPr>
        <p:spPr>
          <a:xfrm>
            <a:off x="4467666" y="2221658"/>
            <a:ext cx="4029509" cy="64189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2200"/>
            </a:lvl1pPr>
          </a:lstStyle>
          <a:p>
            <a:r>
              <a:t>Text názvu</a:t>
            </a:r>
          </a:p>
        </p:txBody>
      </p:sp>
      <p:sp>
        <p:nvSpPr>
          <p:cNvPr id="174" name="Text úrovně 1…"/>
          <p:cNvSpPr txBox="1">
            <a:spLocks noGrp="1"/>
          </p:cNvSpPr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5pPr>
          </a:lstStyle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175" name="Picture 6" descr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7175" y="4547241"/>
            <a:ext cx="396001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76" name="Číslo snímku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Image 7 One Lin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5" name="Group 6"/>
          <p:cNvGrpSpPr/>
          <p:nvPr/>
        </p:nvGrpSpPr>
        <p:grpSpPr>
          <a:xfrm>
            <a:off x="1354" y="762"/>
            <a:ext cx="9141291" cy="5141976"/>
            <a:chOff x="0" y="0"/>
            <a:chExt cx="9141289" cy="5141974"/>
          </a:xfrm>
        </p:grpSpPr>
        <p:pic>
          <p:nvPicPr>
            <p:cNvPr id="183" name="Picture 9" descr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141290" cy="51419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84" name="Picture 5" descr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48888" y="858868"/>
              <a:ext cx="2691136" cy="356976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86" name="Text názvu"/>
          <p:cNvSpPr txBox="1">
            <a:spLocks noGrp="1"/>
          </p:cNvSpPr>
          <p:nvPr>
            <p:ph type="title"/>
          </p:nvPr>
        </p:nvSpPr>
        <p:spPr>
          <a:xfrm>
            <a:off x="4396451" y="2326209"/>
            <a:ext cx="4284075" cy="46191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3000"/>
            </a:lvl1pPr>
          </a:lstStyle>
          <a:p>
            <a:r>
              <a:t>Text názvu</a:t>
            </a:r>
          </a:p>
        </p:txBody>
      </p:sp>
      <p:sp>
        <p:nvSpPr>
          <p:cNvPr id="187" name="Text úrovně 1…"/>
          <p:cNvSpPr txBox="1">
            <a:spLocks noGrp="1"/>
          </p:cNvSpPr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5pPr>
          </a:lstStyle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188" name="Picture 7" descr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89" name="Číslo snímku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Image 7 Two Lin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8" name="Group 5"/>
          <p:cNvGrpSpPr/>
          <p:nvPr/>
        </p:nvGrpSpPr>
        <p:grpSpPr>
          <a:xfrm>
            <a:off x="1693" y="761"/>
            <a:ext cx="9141291" cy="5141976"/>
            <a:chOff x="0" y="0"/>
            <a:chExt cx="9141289" cy="5141974"/>
          </a:xfrm>
        </p:grpSpPr>
        <p:pic>
          <p:nvPicPr>
            <p:cNvPr id="196" name="Picture 9" descr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141290" cy="51419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97" name="Picture 4" descr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57205" y="868393"/>
              <a:ext cx="2684026" cy="356265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99" name="Text názvu"/>
          <p:cNvSpPr txBox="1">
            <a:spLocks noGrp="1"/>
          </p:cNvSpPr>
          <p:nvPr>
            <p:ph type="title"/>
          </p:nvPr>
        </p:nvSpPr>
        <p:spPr>
          <a:xfrm>
            <a:off x="4470400" y="2216255"/>
            <a:ext cx="4343400" cy="64189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2200"/>
            </a:lvl1pPr>
          </a:lstStyle>
          <a:p>
            <a:r>
              <a:t>Text názvu</a:t>
            </a:r>
          </a:p>
        </p:txBody>
      </p:sp>
      <p:sp>
        <p:nvSpPr>
          <p:cNvPr id="200" name="Text úrovně 1…"/>
          <p:cNvSpPr txBox="1">
            <a:spLocks noGrp="1"/>
          </p:cNvSpPr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5pPr>
          </a:lstStyle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201" name="Picture 6" descr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202" name="Číslo snímku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Image 8 On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1" name="Group 5"/>
          <p:cNvGrpSpPr/>
          <p:nvPr/>
        </p:nvGrpSpPr>
        <p:grpSpPr>
          <a:xfrm>
            <a:off x="1353" y="761"/>
            <a:ext cx="9141292" cy="5141978"/>
            <a:chOff x="0" y="0"/>
            <a:chExt cx="9141290" cy="5141976"/>
          </a:xfrm>
        </p:grpSpPr>
        <p:pic>
          <p:nvPicPr>
            <p:cNvPr id="209" name="Picture 9" descr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141291" cy="514197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10" name="Picture 4" descr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95171" y="853913"/>
              <a:ext cx="2627146" cy="35484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12" name="Text názvu"/>
          <p:cNvSpPr txBox="1">
            <a:spLocks noGrp="1"/>
          </p:cNvSpPr>
          <p:nvPr>
            <p:ph type="title"/>
          </p:nvPr>
        </p:nvSpPr>
        <p:spPr>
          <a:xfrm>
            <a:off x="4546598" y="3136357"/>
            <a:ext cx="4346576" cy="46191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3000">
                <a:solidFill>
                  <a:srgbClr val="FFFFFF"/>
                </a:solidFill>
              </a:defRPr>
            </a:lvl1pPr>
          </a:lstStyle>
          <a:p>
            <a:r>
              <a:t>Text názvu</a:t>
            </a:r>
          </a:p>
        </p:txBody>
      </p:sp>
      <p:sp>
        <p:nvSpPr>
          <p:cNvPr id="213" name="Text úrovně 1…"/>
          <p:cNvSpPr txBox="1">
            <a:spLocks noGrp="1"/>
          </p:cNvSpPr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5pPr>
          </a:lstStyle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214" name="Picture 7" descr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215" name="Číslo snímku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Image 8 Tw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4" name="Group 5"/>
          <p:cNvGrpSpPr/>
          <p:nvPr/>
        </p:nvGrpSpPr>
        <p:grpSpPr>
          <a:xfrm>
            <a:off x="1354" y="762"/>
            <a:ext cx="9141291" cy="5141976"/>
            <a:chOff x="0" y="0"/>
            <a:chExt cx="9141289" cy="5141974"/>
          </a:xfrm>
        </p:grpSpPr>
        <p:pic>
          <p:nvPicPr>
            <p:cNvPr id="222" name="Picture 9" descr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141290" cy="51419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23" name="Picture 4" descr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97078" y="863630"/>
              <a:ext cx="2620036" cy="353779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25" name="Text názvu"/>
          <p:cNvSpPr txBox="1">
            <a:spLocks noGrp="1"/>
          </p:cNvSpPr>
          <p:nvPr>
            <p:ph type="title"/>
          </p:nvPr>
        </p:nvSpPr>
        <p:spPr>
          <a:xfrm>
            <a:off x="4514850" y="3241132"/>
            <a:ext cx="4413250" cy="64189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2200">
                <a:solidFill>
                  <a:srgbClr val="FFFFFF"/>
                </a:solidFill>
              </a:defRPr>
            </a:lvl1pPr>
          </a:lstStyle>
          <a:p>
            <a:r>
              <a:t>Text názvu</a:t>
            </a:r>
          </a:p>
        </p:txBody>
      </p:sp>
      <p:sp>
        <p:nvSpPr>
          <p:cNvPr id="226" name="Text úrovně 1…"/>
          <p:cNvSpPr txBox="1">
            <a:spLocks noGrp="1"/>
          </p:cNvSpPr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5pPr>
          </a:lstStyle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227" name="Picture 7" descr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228" name="Číslo snímku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Image 9 One Lin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7" name="Group 5"/>
          <p:cNvGrpSpPr/>
          <p:nvPr/>
        </p:nvGrpSpPr>
        <p:grpSpPr>
          <a:xfrm>
            <a:off x="1354" y="761"/>
            <a:ext cx="9141292" cy="5141978"/>
            <a:chOff x="0" y="0"/>
            <a:chExt cx="9141290" cy="5141976"/>
          </a:xfrm>
        </p:grpSpPr>
        <p:pic>
          <p:nvPicPr>
            <p:cNvPr id="235" name="Picture 9" descr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141291" cy="514197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36" name="Picture 4" descr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47871" y="861249"/>
              <a:ext cx="2666251" cy="35484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38" name="Text názvu"/>
          <p:cNvSpPr txBox="1">
            <a:spLocks noGrp="1"/>
          </p:cNvSpPr>
          <p:nvPr>
            <p:ph type="title"/>
          </p:nvPr>
        </p:nvSpPr>
        <p:spPr>
          <a:xfrm>
            <a:off x="4546598" y="3136357"/>
            <a:ext cx="4346576" cy="46191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3000">
                <a:solidFill>
                  <a:srgbClr val="FFFFFF"/>
                </a:solidFill>
              </a:defRPr>
            </a:lvl1pPr>
          </a:lstStyle>
          <a:p>
            <a:r>
              <a:t>Text názvu</a:t>
            </a:r>
          </a:p>
        </p:txBody>
      </p:sp>
      <p:sp>
        <p:nvSpPr>
          <p:cNvPr id="239" name="Text úrovně 1…"/>
          <p:cNvSpPr txBox="1">
            <a:spLocks noGrp="1"/>
          </p:cNvSpPr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5pPr>
          </a:lstStyle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240" name="Picture 7" descr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241" name="Číslo snímku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Red Icon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0177" y="1904688"/>
            <a:ext cx="1315112" cy="1314001"/>
          </a:xfrm>
          <a:prstGeom prst="rect">
            <a:avLst/>
          </a:prstGeom>
          <a:ln w="12700">
            <a:miter lim="400000"/>
          </a:ln>
        </p:spPr>
      </p:pic>
      <p:sp>
        <p:nvSpPr>
          <p:cNvPr id="20" name="Číslo snímku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Image 9 Tw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0" name="Group 5"/>
          <p:cNvGrpSpPr/>
          <p:nvPr/>
        </p:nvGrpSpPr>
        <p:grpSpPr>
          <a:xfrm>
            <a:off x="2032" y="762"/>
            <a:ext cx="9141291" cy="5141976"/>
            <a:chOff x="0" y="0"/>
            <a:chExt cx="9141289" cy="5141974"/>
          </a:xfrm>
        </p:grpSpPr>
        <p:pic>
          <p:nvPicPr>
            <p:cNvPr id="248" name="Picture 9" descr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141290" cy="51419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49" name="Picture 4" descr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54755" y="866011"/>
              <a:ext cx="2655586" cy="353779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51" name="Text názvu"/>
          <p:cNvSpPr txBox="1">
            <a:spLocks noGrp="1"/>
          </p:cNvSpPr>
          <p:nvPr>
            <p:ph type="title"/>
          </p:nvPr>
        </p:nvSpPr>
        <p:spPr>
          <a:xfrm>
            <a:off x="4479925" y="3250657"/>
            <a:ext cx="4413250" cy="64189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2200">
                <a:solidFill>
                  <a:srgbClr val="FFFFFF"/>
                </a:solidFill>
              </a:defRPr>
            </a:lvl1pPr>
          </a:lstStyle>
          <a:p>
            <a:r>
              <a:t>Text názvu</a:t>
            </a:r>
          </a:p>
        </p:txBody>
      </p:sp>
      <p:sp>
        <p:nvSpPr>
          <p:cNvPr id="252" name="Text úrovně 1…"/>
          <p:cNvSpPr txBox="1">
            <a:spLocks noGrp="1"/>
          </p:cNvSpPr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5pPr>
          </a:lstStyle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253" name="Picture 7" descr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254" name="Číslo snímku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Image 10 One Lin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3" name="Group 5"/>
          <p:cNvGrpSpPr/>
          <p:nvPr/>
        </p:nvGrpSpPr>
        <p:grpSpPr>
          <a:xfrm>
            <a:off x="1354" y="762"/>
            <a:ext cx="9141291" cy="5141976"/>
            <a:chOff x="0" y="0"/>
            <a:chExt cx="9141289" cy="5141974"/>
          </a:xfrm>
        </p:grpSpPr>
        <p:pic>
          <p:nvPicPr>
            <p:cNvPr id="261" name="Picture 9" descr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141290" cy="51419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62" name="Picture 4" descr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55210" y="863631"/>
              <a:ext cx="2662696" cy="35484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64" name="Text názvu"/>
          <p:cNvSpPr txBox="1">
            <a:spLocks noGrp="1"/>
          </p:cNvSpPr>
          <p:nvPr>
            <p:ph type="title"/>
          </p:nvPr>
        </p:nvSpPr>
        <p:spPr>
          <a:xfrm>
            <a:off x="4654220" y="3136357"/>
            <a:ext cx="4238955" cy="46191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3000"/>
            </a:lvl1pPr>
          </a:lstStyle>
          <a:p>
            <a:r>
              <a:t>Text názvu</a:t>
            </a:r>
          </a:p>
        </p:txBody>
      </p:sp>
      <p:sp>
        <p:nvSpPr>
          <p:cNvPr id="265" name="Text úrovně 1…"/>
          <p:cNvSpPr txBox="1">
            <a:spLocks noGrp="1"/>
          </p:cNvSpPr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5pPr>
          </a:lstStyle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266" name="Picture 7" descr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267" name="Číslo snímku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Image 10 Two Lin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" name="Group 5"/>
          <p:cNvGrpSpPr/>
          <p:nvPr/>
        </p:nvGrpSpPr>
        <p:grpSpPr>
          <a:xfrm>
            <a:off x="1354" y="761"/>
            <a:ext cx="9141291" cy="5141976"/>
            <a:chOff x="0" y="0"/>
            <a:chExt cx="9141289" cy="5141974"/>
          </a:xfrm>
        </p:grpSpPr>
        <p:pic>
          <p:nvPicPr>
            <p:cNvPr id="274" name="Picture 9" descr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141290" cy="51419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75" name="Picture 4" descr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61914" y="868393"/>
              <a:ext cx="2652031" cy="353779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77" name="Text názvu"/>
          <p:cNvSpPr txBox="1">
            <a:spLocks noGrp="1"/>
          </p:cNvSpPr>
          <p:nvPr>
            <p:ph type="title"/>
          </p:nvPr>
        </p:nvSpPr>
        <p:spPr>
          <a:xfrm>
            <a:off x="4587545" y="3250657"/>
            <a:ext cx="4305630" cy="64189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2200"/>
            </a:lvl1pPr>
          </a:lstStyle>
          <a:p>
            <a:r>
              <a:t>Text názvu</a:t>
            </a:r>
          </a:p>
        </p:txBody>
      </p:sp>
      <p:sp>
        <p:nvSpPr>
          <p:cNvPr id="278" name="Text úrovně 1…"/>
          <p:cNvSpPr txBox="1">
            <a:spLocks noGrp="1"/>
          </p:cNvSpPr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5pPr>
          </a:lstStyle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279" name="Picture 6" descr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280" name="Číslo snímku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Image 11 One Lin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9" name="Group 5"/>
          <p:cNvGrpSpPr/>
          <p:nvPr/>
        </p:nvGrpSpPr>
        <p:grpSpPr>
          <a:xfrm>
            <a:off x="2032" y="762"/>
            <a:ext cx="9141291" cy="5141976"/>
            <a:chOff x="0" y="0"/>
            <a:chExt cx="9141289" cy="5141974"/>
          </a:xfrm>
        </p:grpSpPr>
        <p:pic>
          <p:nvPicPr>
            <p:cNvPr id="287" name="Picture 9" descr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141290" cy="51419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88" name="Picture 4" descr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53194" y="863630"/>
              <a:ext cx="2470726" cy="35484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90" name="Text názvu"/>
          <p:cNvSpPr txBox="1">
            <a:spLocks noGrp="1"/>
          </p:cNvSpPr>
          <p:nvPr>
            <p:ph type="title"/>
          </p:nvPr>
        </p:nvSpPr>
        <p:spPr>
          <a:xfrm>
            <a:off x="4546600" y="3136357"/>
            <a:ext cx="4284075" cy="46191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3000"/>
            </a:lvl1pPr>
          </a:lstStyle>
          <a:p>
            <a:r>
              <a:t>Text názvu</a:t>
            </a:r>
          </a:p>
        </p:txBody>
      </p:sp>
      <p:sp>
        <p:nvSpPr>
          <p:cNvPr id="291" name="Text úrovně 1…"/>
          <p:cNvSpPr txBox="1">
            <a:spLocks noGrp="1"/>
          </p:cNvSpPr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5pPr>
          </a:lstStyle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292" name="Picture 7" descr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293" name="Číslo snímku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Image 11 Two Lin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2" name="Group 5"/>
          <p:cNvGrpSpPr/>
          <p:nvPr/>
        </p:nvGrpSpPr>
        <p:grpSpPr>
          <a:xfrm>
            <a:off x="1354" y="761"/>
            <a:ext cx="9141291" cy="5141976"/>
            <a:chOff x="0" y="0"/>
            <a:chExt cx="9141289" cy="5141974"/>
          </a:xfrm>
        </p:grpSpPr>
        <p:pic>
          <p:nvPicPr>
            <p:cNvPr id="300" name="Picture 9" descr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141290" cy="51419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01" name="Picture 4" descr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58612" y="868393"/>
              <a:ext cx="2460061" cy="353779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03" name="Text názvu"/>
          <p:cNvSpPr txBox="1">
            <a:spLocks noGrp="1"/>
          </p:cNvSpPr>
          <p:nvPr>
            <p:ph type="title"/>
          </p:nvPr>
        </p:nvSpPr>
        <p:spPr>
          <a:xfrm>
            <a:off x="4479925" y="3250657"/>
            <a:ext cx="4343400" cy="64189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2200"/>
            </a:lvl1pPr>
          </a:lstStyle>
          <a:p>
            <a:r>
              <a:t>Text názvu</a:t>
            </a:r>
          </a:p>
        </p:txBody>
      </p:sp>
      <p:sp>
        <p:nvSpPr>
          <p:cNvPr id="304" name="Text úrovně 1…"/>
          <p:cNvSpPr txBox="1">
            <a:spLocks noGrp="1"/>
          </p:cNvSpPr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5pPr>
          </a:lstStyle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305" name="Picture 6" descr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306" name="Číslo snímku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Image 12 One Lin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5" name="Group 5"/>
          <p:cNvGrpSpPr/>
          <p:nvPr/>
        </p:nvGrpSpPr>
        <p:grpSpPr>
          <a:xfrm>
            <a:off x="1354" y="761"/>
            <a:ext cx="9141291" cy="5141976"/>
            <a:chOff x="0" y="0"/>
            <a:chExt cx="9141289" cy="5141974"/>
          </a:xfrm>
        </p:grpSpPr>
        <p:pic>
          <p:nvPicPr>
            <p:cNvPr id="313" name="Picture 9" descr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141290" cy="51419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14" name="Picture 4" descr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26494" y="856487"/>
              <a:ext cx="2282312" cy="356976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16" name="Text názvu"/>
          <p:cNvSpPr txBox="1">
            <a:spLocks noGrp="1"/>
          </p:cNvSpPr>
          <p:nvPr>
            <p:ph type="title"/>
          </p:nvPr>
        </p:nvSpPr>
        <p:spPr>
          <a:xfrm>
            <a:off x="4573587" y="2323430"/>
            <a:ext cx="4200771" cy="46191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3000"/>
            </a:lvl1pPr>
          </a:lstStyle>
          <a:p>
            <a:r>
              <a:t>Text názvu</a:t>
            </a:r>
          </a:p>
        </p:txBody>
      </p:sp>
      <p:sp>
        <p:nvSpPr>
          <p:cNvPr id="317" name="Text úrovně 1…"/>
          <p:cNvSpPr txBox="1">
            <a:spLocks noGrp="1"/>
          </p:cNvSpPr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5pPr>
          </a:lstStyle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318" name="Picture 7" descr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319" name="Číslo snímku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Image 12 Two Lin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8" name="Group 5"/>
          <p:cNvGrpSpPr/>
          <p:nvPr/>
        </p:nvGrpSpPr>
        <p:grpSpPr>
          <a:xfrm>
            <a:off x="1356" y="762"/>
            <a:ext cx="9141287" cy="5141974"/>
            <a:chOff x="0" y="0"/>
            <a:chExt cx="9141286" cy="5141972"/>
          </a:xfrm>
        </p:grpSpPr>
        <p:pic>
          <p:nvPicPr>
            <p:cNvPr id="326" name="Picture 9" descr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141287" cy="514197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27" name="Picture 4" descr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35678" y="863630"/>
              <a:ext cx="2271646" cy="356265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29" name="Text názvu"/>
          <p:cNvSpPr txBox="1">
            <a:spLocks noGrp="1"/>
          </p:cNvSpPr>
          <p:nvPr>
            <p:ph type="title"/>
          </p:nvPr>
        </p:nvSpPr>
        <p:spPr>
          <a:xfrm>
            <a:off x="4467666" y="2221658"/>
            <a:ext cx="4029509" cy="64189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2200"/>
            </a:lvl1pPr>
          </a:lstStyle>
          <a:p>
            <a:r>
              <a:t>Text názvu</a:t>
            </a:r>
          </a:p>
        </p:txBody>
      </p:sp>
      <p:sp>
        <p:nvSpPr>
          <p:cNvPr id="330" name="Text úrovně 1…"/>
          <p:cNvSpPr txBox="1">
            <a:spLocks noGrp="1"/>
          </p:cNvSpPr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5pPr>
          </a:lstStyle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331" name="Picture 7" descr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332" name="Číslo snímku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Image 13 One Lin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1" name="Group 5"/>
          <p:cNvGrpSpPr/>
          <p:nvPr/>
        </p:nvGrpSpPr>
        <p:grpSpPr>
          <a:xfrm>
            <a:off x="678" y="762"/>
            <a:ext cx="9141290" cy="5141976"/>
            <a:chOff x="0" y="0"/>
            <a:chExt cx="9141289" cy="5141974"/>
          </a:xfrm>
        </p:grpSpPr>
        <p:pic>
          <p:nvPicPr>
            <p:cNvPr id="339" name="Picture 9" descr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141290" cy="51419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40" name="Picture 4" descr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44538" y="846960"/>
              <a:ext cx="2691136" cy="356976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42" name="Text názvu"/>
          <p:cNvSpPr txBox="1">
            <a:spLocks noGrp="1"/>
          </p:cNvSpPr>
          <p:nvPr>
            <p:ph type="title"/>
          </p:nvPr>
        </p:nvSpPr>
        <p:spPr>
          <a:xfrm>
            <a:off x="1898650" y="2286584"/>
            <a:ext cx="3735464" cy="46191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3000">
                <a:solidFill>
                  <a:srgbClr val="FFFFFF"/>
                </a:solidFill>
              </a:defRPr>
            </a:lvl1pPr>
          </a:lstStyle>
          <a:p>
            <a:r>
              <a:t>Text názvu</a:t>
            </a:r>
          </a:p>
        </p:txBody>
      </p:sp>
      <p:sp>
        <p:nvSpPr>
          <p:cNvPr id="343" name="Text úrovně 1…"/>
          <p:cNvSpPr txBox="1">
            <a:spLocks noGrp="1"/>
          </p:cNvSpPr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5pPr>
          </a:lstStyle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344" name="Picture 7" descr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345" name="Číslo snímku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Image 13 Two Lin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4" name="Group 5"/>
          <p:cNvGrpSpPr/>
          <p:nvPr/>
        </p:nvGrpSpPr>
        <p:grpSpPr>
          <a:xfrm>
            <a:off x="676" y="762"/>
            <a:ext cx="9141291" cy="5141976"/>
            <a:chOff x="0" y="0"/>
            <a:chExt cx="9141289" cy="5141974"/>
          </a:xfrm>
        </p:grpSpPr>
        <p:pic>
          <p:nvPicPr>
            <p:cNvPr id="352" name="Picture 9" descr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141290" cy="51419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53" name="Picture 4" descr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31012" y="849343"/>
              <a:ext cx="2684026" cy="355910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55" name="Text názvu"/>
          <p:cNvSpPr txBox="1">
            <a:spLocks noGrp="1"/>
          </p:cNvSpPr>
          <p:nvPr>
            <p:ph type="title"/>
          </p:nvPr>
        </p:nvSpPr>
        <p:spPr>
          <a:xfrm>
            <a:off x="1980948" y="2215308"/>
            <a:ext cx="2932086" cy="64189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2200">
                <a:solidFill>
                  <a:srgbClr val="FFFFFF"/>
                </a:solidFill>
              </a:defRPr>
            </a:lvl1pPr>
          </a:lstStyle>
          <a:p>
            <a:r>
              <a:t>Text názvu</a:t>
            </a:r>
          </a:p>
        </p:txBody>
      </p:sp>
      <p:sp>
        <p:nvSpPr>
          <p:cNvPr id="356" name="Text úrovně 1…"/>
          <p:cNvSpPr txBox="1">
            <a:spLocks noGrp="1"/>
          </p:cNvSpPr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5pPr>
          </a:lstStyle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357" name="Picture 7" descr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358" name="Číslo snímku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Image 14 On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7" name="Group 5"/>
          <p:cNvGrpSpPr/>
          <p:nvPr/>
        </p:nvGrpSpPr>
        <p:grpSpPr>
          <a:xfrm>
            <a:off x="1353" y="761"/>
            <a:ext cx="9141292" cy="5141978"/>
            <a:chOff x="0" y="0"/>
            <a:chExt cx="9141290" cy="5141976"/>
          </a:xfrm>
        </p:grpSpPr>
        <p:pic>
          <p:nvPicPr>
            <p:cNvPr id="365" name="Picture 9" descr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141291" cy="514197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66" name="Picture 4" descr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40503" y="868393"/>
              <a:ext cx="2669807" cy="35484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68" name="Text názvu"/>
          <p:cNvSpPr txBox="1">
            <a:spLocks noGrp="1"/>
          </p:cNvSpPr>
          <p:nvPr>
            <p:ph type="title"/>
          </p:nvPr>
        </p:nvSpPr>
        <p:spPr>
          <a:xfrm>
            <a:off x="4546600" y="3136357"/>
            <a:ext cx="4346575" cy="46191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3000">
                <a:solidFill>
                  <a:srgbClr val="FFFFFF"/>
                </a:solidFill>
              </a:defRPr>
            </a:lvl1pPr>
          </a:lstStyle>
          <a:p>
            <a:r>
              <a:t>Text názvu</a:t>
            </a:r>
          </a:p>
        </p:txBody>
      </p:sp>
      <p:sp>
        <p:nvSpPr>
          <p:cNvPr id="369" name="Text úrovně 1…"/>
          <p:cNvSpPr txBox="1">
            <a:spLocks noGrp="1"/>
          </p:cNvSpPr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5pPr>
          </a:lstStyle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370" name="Picture 7" descr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371" name="Číslo snímku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Image 1 One Lin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5"/>
          <p:cNvGrpSpPr/>
          <p:nvPr/>
        </p:nvGrpSpPr>
        <p:grpSpPr>
          <a:xfrm>
            <a:off x="1353" y="761"/>
            <a:ext cx="9141292" cy="5141978"/>
            <a:chOff x="0" y="0"/>
            <a:chExt cx="9141290" cy="5141976"/>
          </a:xfrm>
        </p:grpSpPr>
        <p:pic>
          <p:nvPicPr>
            <p:cNvPr id="27" name="Picture 6" descr="Picture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141291" cy="514197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8" name="Picture 7" descr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52653" y="851115"/>
              <a:ext cx="2684832" cy="357317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30" name="Picture 4" descr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31" name="Text názvu"/>
          <p:cNvSpPr txBox="1">
            <a:spLocks noGrp="1"/>
          </p:cNvSpPr>
          <p:nvPr>
            <p:ph type="title"/>
          </p:nvPr>
        </p:nvSpPr>
        <p:spPr>
          <a:xfrm>
            <a:off x="4546598" y="3136357"/>
            <a:ext cx="4346576" cy="46191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3000">
                <a:solidFill>
                  <a:srgbClr val="FFFFFF"/>
                </a:solidFill>
              </a:defRPr>
            </a:lvl1pPr>
          </a:lstStyle>
          <a:p>
            <a:r>
              <a:t>Text názvu</a:t>
            </a:r>
          </a:p>
        </p:txBody>
      </p:sp>
      <p:sp>
        <p:nvSpPr>
          <p:cNvPr id="32" name="Text úrovně 1…"/>
          <p:cNvSpPr txBox="1">
            <a:spLocks noGrp="1"/>
          </p:cNvSpPr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5pPr>
          </a:lstStyle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sp>
        <p:nvSpPr>
          <p:cNvPr id="33" name="Číslo snímku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Image 14 Tw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0" name="Group 5"/>
          <p:cNvGrpSpPr/>
          <p:nvPr/>
        </p:nvGrpSpPr>
        <p:grpSpPr>
          <a:xfrm>
            <a:off x="1354" y="762"/>
            <a:ext cx="9141291" cy="5141976"/>
            <a:chOff x="0" y="0"/>
            <a:chExt cx="9141289" cy="5141974"/>
          </a:xfrm>
        </p:grpSpPr>
        <p:pic>
          <p:nvPicPr>
            <p:cNvPr id="378" name="Picture 9" descr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141290" cy="51419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79" name="Picture 4" descr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48217" y="873155"/>
              <a:ext cx="2659141" cy="353779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81" name="Text názvu"/>
          <p:cNvSpPr txBox="1">
            <a:spLocks noGrp="1"/>
          </p:cNvSpPr>
          <p:nvPr>
            <p:ph type="title"/>
          </p:nvPr>
        </p:nvSpPr>
        <p:spPr>
          <a:xfrm>
            <a:off x="4371975" y="3253832"/>
            <a:ext cx="4413250" cy="64189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2200">
                <a:solidFill>
                  <a:srgbClr val="FFFFFF"/>
                </a:solidFill>
              </a:defRPr>
            </a:lvl1pPr>
          </a:lstStyle>
          <a:p>
            <a:r>
              <a:t>Text názvu</a:t>
            </a:r>
          </a:p>
        </p:txBody>
      </p:sp>
      <p:sp>
        <p:nvSpPr>
          <p:cNvPr id="382" name="Text úrovně 1…"/>
          <p:cNvSpPr txBox="1">
            <a:spLocks noGrp="1"/>
          </p:cNvSpPr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5pPr>
          </a:lstStyle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383" name="Picture 7" descr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384" name="Číslo snímku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Image 15 One Lin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3" name="Group 5"/>
          <p:cNvGrpSpPr/>
          <p:nvPr/>
        </p:nvGrpSpPr>
        <p:grpSpPr>
          <a:xfrm>
            <a:off x="1693" y="762"/>
            <a:ext cx="9141291" cy="5141976"/>
            <a:chOff x="0" y="0"/>
            <a:chExt cx="9141289" cy="5141974"/>
          </a:xfrm>
        </p:grpSpPr>
        <p:pic>
          <p:nvPicPr>
            <p:cNvPr id="391" name="Picture 9" descr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141290" cy="51419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92" name="Picture 4" descr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47043" y="858868"/>
              <a:ext cx="2666251" cy="35484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94" name="Text názvu"/>
          <p:cNvSpPr txBox="1">
            <a:spLocks noGrp="1"/>
          </p:cNvSpPr>
          <p:nvPr>
            <p:ph type="title"/>
          </p:nvPr>
        </p:nvSpPr>
        <p:spPr>
          <a:xfrm>
            <a:off x="4546600" y="3136357"/>
            <a:ext cx="4284075" cy="46191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3000"/>
            </a:lvl1pPr>
          </a:lstStyle>
          <a:p>
            <a:r>
              <a:t>Text názvu</a:t>
            </a:r>
          </a:p>
        </p:txBody>
      </p:sp>
      <p:sp>
        <p:nvSpPr>
          <p:cNvPr id="395" name="Text úrovně 1…"/>
          <p:cNvSpPr txBox="1">
            <a:spLocks noGrp="1"/>
          </p:cNvSpPr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5pPr>
          </a:lstStyle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396" name="Picture 7" descr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397" name="Číslo snímku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Image 15 Two Lin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6" name="Group 7"/>
          <p:cNvGrpSpPr/>
          <p:nvPr/>
        </p:nvGrpSpPr>
        <p:grpSpPr>
          <a:xfrm>
            <a:off x="2032" y="761"/>
            <a:ext cx="9141291" cy="5141976"/>
            <a:chOff x="0" y="0"/>
            <a:chExt cx="9141289" cy="5141974"/>
          </a:xfrm>
        </p:grpSpPr>
        <p:pic>
          <p:nvPicPr>
            <p:cNvPr id="404" name="Picture 9" descr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141290" cy="51419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05" name="Picture 5" descr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55360" y="866013"/>
              <a:ext cx="2659141" cy="353779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407" name="Text názvu"/>
          <p:cNvSpPr txBox="1">
            <a:spLocks noGrp="1"/>
          </p:cNvSpPr>
          <p:nvPr>
            <p:ph type="title"/>
          </p:nvPr>
        </p:nvSpPr>
        <p:spPr>
          <a:xfrm>
            <a:off x="4479925" y="3250657"/>
            <a:ext cx="4343400" cy="64189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2200"/>
            </a:lvl1pPr>
          </a:lstStyle>
          <a:p>
            <a:r>
              <a:t>Text názvu</a:t>
            </a:r>
          </a:p>
        </p:txBody>
      </p:sp>
      <p:sp>
        <p:nvSpPr>
          <p:cNvPr id="408" name="Text úrovně 1…"/>
          <p:cNvSpPr txBox="1">
            <a:spLocks noGrp="1"/>
          </p:cNvSpPr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5pPr>
          </a:lstStyle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409" name="Picture 6" descr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410" name="Číslo snímku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Image 20 One Lin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9" name="Group 8"/>
          <p:cNvGrpSpPr/>
          <p:nvPr/>
        </p:nvGrpSpPr>
        <p:grpSpPr>
          <a:xfrm>
            <a:off x="1354" y="761"/>
            <a:ext cx="9141289" cy="5141976"/>
            <a:chOff x="0" y="0"/>
            <a:chExt cx="9141287" cy="5141974"/>
          </a:xfrm>
        </p:grpSpPr>
        <p:pic>
          <p:nvPicPr>
            <p:cNvPr id="417" name="Picture 9" descr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141288" cy="51419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18" name="Picture 6" descr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34599" y="860985"/>
              <a:ext cx="2691136" cy="356976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420" name="Text názvu"/>
          <p:cNvSpPr txBox="1">
            <a:spLocks noGrp="1"/>
          </p:cNvSpPr>
          <p:nvPr>
            <p:ph type="title"/>
          </p:nvPr>
        </p:nvSpPr>
        <p:spPr>
          <a:xfrm>
            <a:off x="4700122" y="2323430"/>
            <a:ext cx="4200770" cy="46191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3000"/>
            </a:lvl1pPr>
          </a:lstStyle>
          <a:p>
            <a:r>
              <a:t>Text názvu</a:t>
            </a:r>
          </a:p>
        </p:txBody>
      </p:sp>
      <p:sp>
        <p:nvSpPr>
          <p:cNvPr id="421" name="Text úrovně 1…"/>
          <p:cNvSpPr txBox="1">
            <a:spLocks noGrp="1"/>
          </p:cNvSpPr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5pPr>
          </a:lstStyle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422" name="Picture 10" descr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423" name="Číslo snímku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Image 20 Two Lin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2" name="Group 8"/>
          <p:cNvGrpSpPr/>
          <p:nvPr/>
        </p:nvGrpSpPr>
        <p:grpSpPr>
          <a:xfrm>
            <a:off x="1356" y="762"/>
            <a:ext cx="9141286" cy="5141974"/>
            <a:chOff x="0" y="0"/>
            <a:chExt cx="9141284" cy="5141972"/>
          </a:xfrm>
        </p:grpSpPr>
        <p:pic>
          <p:nvPicPr>
            <p:cNvPr id="430" name="Picture 9" descr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141285" cy="514197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31" name="Picture 6" descr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38152" y="865708"/>
              <a:ext cx="2684026" cy="356265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433" name="Text názvu"/>
          <p:cNvSpPr txBox="1">
            <a:spLocks noGrp="1"/>
          </p:cNvSpPr>
          <p:nvPr>
            <p:ph type="title"/>
          </p:nvPr>
        </p:nvSpPr>
        <p:spPr>
          <a:xfrm>
            <a:off x="4703598" y="2221658"/>
            <a:ext cx="4029509" cy="64189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2200"/>
            </a:lvl1pPr>
          </a:lstStyle>
          <a:p>
            <a:r>
              <a:t>Text názvu</a:t>
            </a:r>
          </a:p>
        </p:txBody>
      </p:sp>
      <p:sp>
        <p:nvSpPr>
          <p:cNvPr id="434" name="Text úrovně 1…"/>
          <p:cNvSpPr txBox="1">
            <a:spLocks noGrp="1"/>
          </p:cNvSpPr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5pPr>
          </a:lstStyle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435" name="Picture 10" descr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436" name="Číslo snímku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Image 21 One Lin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5" name="Group 5"/>
          <p:cNvGrpSpPr/>
          <p:nvPr/>
        </p:nvGrpSpPr>
        <p:grpSpPr>
          <a:xfrm>
            <a:off x="1354" y="761"/>
            <a:ext cx="9141289" cy="5141976"/>
            <a:chOff x="0" y="0"/>
            <a:chExt cx="9141287" cy="5141974"/>
          </a:xfrm>
        </p:grpSpPr>
        <p:pic>
          <p:nvPicPr>
            <p:cNvPr id="443" name="Picture 9" descr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141288" cy="51419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44" name="Picture 4" descr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33805" y="876332"/>
              <a:ext cx="2691136" cy="343833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446" name="Text názvu"/>
          <p:cNvSpPr txBox="1">
            <a:spLocks noGrp="1"/>
          </p:cNvSpPr>
          <p:nvPr>
            <p:ph type="title"/>
          </p:nvPr>
        </p:nvSpPr>
        <p:spPr>
          <a:xfrm>
            <a:off x="5004922" y="2323430"/>
            <a:ext cx="4137722" cy="46191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3000"/>
            </a:lvl1pPr>
          </a:lstStyle>
          <a:p>
            <a:r>
              <a:t>Text názvu</a:t>
            </a:r>
          </a:p>
        </p:txBody>
      </p:sp>
      <p:sp>
        <p:nvSpPr>
          <p:cNvPr id="447" name="Text úrovně 1…"/>
          <p:cNvSpPr txBox="1">
            <a:spLocks noGrp="1"/>
          </p:cNvSpPr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5pPr>
          </a:lstStyle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448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7175" y="4547241"/>
            <a:ext cx="396001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449" name="Číslo snímku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Image 21 Two Lin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8" name="Group 5"/>
          <p:cNvGrpSpPr/>
          <p:nvPr/>
        </p:nvGrpSpPr>
        <p:grpSpPr>
          <a:xfrm>
            <a:off x="1356" y="762"/>
            <a:ext cx="9141286" cy="5141974"/>
            <a:chOff x="0" y="0"/>
            <a:chExt cx="9141284" cy="5141972"/>
          </a:xfrm>
        </p:grpSpPr>
        <p:pic>
          <p:nvPicPr>
            <p:cNvPr id="456" name="Picture 9" descr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141285" cy="514197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57" name="Picture 4" descr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35770" y="878712"/>
              <a:ext cx="2684026" cy="342768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459" name="Text názvu"/>
          <p:cNvSpPr txBox="1">
            <a:spLocks noGrp="1"/>
          </p:cNvSpPr>
          <p:nvPr>
            <p:ph type="title"/>
          </p:nvPr>
        </p:nvSpPr>
        <p:spPr>
          <a:xfrm>
            <a:off x="5003999" y="2221658"/>
            <a:ext cx="4029509" cy="64189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2200"/>
            </a:lvl1pPr>
          </a:lstStyle>
          <a:p>
            <a:r>
              <a:t>Text názvu</a:t>
            </a:r>
          </a:p>
        </p:txBody>
      </p:sp>
      <p:sp>
        <p:nvSpPr>
          <p:cNvPr id="460" name="Text úrovně 1…"/>
          <p:cNvSpPr txBox="1">
            <a:spLocks noGrp="1"/>
          </p:cNvSpPr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5pPr>
          </a:lstStyle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461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7175" y="4547241"/>
            <a:ext cx="396001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462" name="Číslo snímku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Image 22 One Lin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1" name="Group 11"/>
          <p:cNvGrpSpPr/>
          <p:nvPr/>
        </p:nvGrpSpPr>
        <p:grpSpPr>
          <a:xfrm>
            <a:off x="0" y="761"/>
            <a:ext cx="9141288" cy="5141976"/>
            <a:chOff x="0" y="0"/>
            <a:chExt cx="9141287" cy="5141974"/>
          </a:xfrm>
        </p:grpSpPr>
        <p:pic>
          <p:nvPicPr>
            <p:cNvPr id="469" name="Picture 9" descr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141288" cy="51419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70" name="Picture 7" descr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35954" y="860988"/>
              <a:ext cx="2691136" cy="356976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472" name="Text názvu"/>
          <p:cNvSpPr txBox="1">
            <a:spLocks noGrp="1"/>
          </p:cNvSpPr>
          <p:nvPr>
            <p:ph type="title"/>
          </p:nvPr>
        </p:nvSpPr>
        <p:spPr>
          <a:xfrm>
            <a:off x="253394" y="2286584"/>
            <a:ext cx="4229706" cy="461913"/>
          </a:xfrm>
          <a:prstGeom prst="rect">
            <a:avLst/>
          </a:prstGeom>
        </p:spPr>
        <p:txBody>
          <a:bodyPr>
            <a:normAutofit/>
          </a:bodyPr>
          <a:lstStyle>
            <a:lvl1pPr algn="r">
              <a:lnSpc>
                <a:spcPct val="90000"/>
              </a:lnSpc>
              <a:defRPr sz="3000"/>
            </a:lvl1pPr>
          </a:lstStyle>
          <a:p>
            <a:r>
              <a:t>Text názvu</a:t>
            </a:r>
          </a:p>
        </p:txBody>
      </p:sp>
      <p:sp>
        <p:nvSpPr>
          <p:cNvPr id="473" name="Text úrovně 1…"/>
          <p:cNvSpPr txBox="1">
            <a:spLocks noGrp="1"/>
          </p:cNvSpPr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5pPr>
          </a:lstStyle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474" name="Picture 10" descr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7175" y="4547241"/>
            <a:ext cx="396001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475" name="Číslo snímku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Image 22 Two Lin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4" name="Group 6"/>
          <p:cNvGrpSpPr/>
          <p:nvPr/>
        </p:nvGrpSpPr>
        <p:grpSpPr>
          <a:xfrm>
            <a:off x="1354" y="761"/>
            <a:ext cx="9141289" cy="5141976"/>
            <a:chOff x="0" y="0"/>
            <a:chExt cx="9141287" cy="5141974"/>
          </a:xfrm>
        </p:grpSpPr>
        <p:pic>
          <p:nvPicPr>
            <p:cNvPr id="482" name="Picture 9" descr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141288" cy="51419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83" name="Picture 5" descr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41159" y="858135"/>
              <a:ext cx="2684027" cy="356265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485" name="Text názvu"/>
          <p:cNvSpPr txBox="1">
            <a:spLocks noGrp="1"/>
          </p:cNvSpPr>
          <p:nvPr>
            <p:ph type="title"/>
          </p:nvPr>
        </p:nvSpPr>
        <p:spPr>
          <a:xfrm>
            <a:off x="1900233" y="2215308"/>
            <a:ext cx="2765430" cy="64189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2200"/>
            </a:lvl1pPr>
          </a:lstStyle>
          <a:p>
            <a:r>
              <a:t>Text názvu</a:t>
            </a:r>
          </a:p>
        </p:txBody>
      </p:sp>
      <p:sp>
        <p:nvSpPr>
          <p:cNvPr id="486" name="Text úrovně 1…"/>
          <p:cNvSpPr txBox="1">
            <a:spLocks noGrp="1"/>
          </p:cNvSpPr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5pPr>
          </a:lstStyle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487" name="Picture 10" descr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7175" y="4547241"/>
            <a:ext cx="396001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488" name="Číslo snímku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Image 23 One Lin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7" name="Group 4"/>
          <p:cNvGrpSpPr/>
          <p:nvPr/>
        </p:nvGrpSpPr>
        <p:grpSpPr>
          <a:xfrm>
            <a:off x="1354" y="761"/>
            <a:ext cx="9141289" cy="5141976"/>
            <a:chOff x="0" y="0"/>
            <a:chExt cx="9141287" cy="5141974"/>
          </a:xfrm>
        </p:grpSpPr>
        <p:pic>
          <p:nvPicPr>
            <p:cNvPr id="495" name="Picture 9" descr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141288" cy="51419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96" name="Picture 6" descr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34599" y="860986"/>
              <a:ext cx="2691136" cy="356976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498" name="Text názvu"/>
          <p:cNvSpPr txBox="1">
            <a:spLocks noGrp="1"/>
          </p:cNvSpPr>
          <p:nvPr>
            <p:ph type="title"/>
          </p:nvPr>
        </p:nvSpPr>
        <p:spPr>
          <a:xfrm>
            <a:off x="4852522" y="2323430"/>
            <a:ext cx="4200770" cy="46191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3000">
                <a:solidFill>
                  <a:srgbClr val="FFFFFF"/>
                </a:solidFill>
              </a:defRPr>
            </a:lvl1pPr>
          </a:lstStyle>
          <a:p>
            <a:r>
              <a:t>Text názvu</a:t>
            </a:r>
          </a:p>
        </p:txBody>
      </p:sp>
      <p:sp>
        <p:nvSpPr>
          <p:cNvPr id="499" name="Text úrovně 1…"/>
          <p:cNvSpPr txBox="1">
            <a:spLocks noGrp="1"/>
          </p:cNvSpPr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5pPr>
          </a:lstStyle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500" name="Picture 10" descr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501" name="Číslo snímku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Image 1 Tw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5"/>
          <p:cNvGrpSpPr/>
          <p:nvPr/>
        </p:nvGrpSpPr>
        <p:grpSpPr>
          <a:xfrm>
            <a:off x="1354" y="762"/>
            <a:ext cx="9141291" cy="5141976"/>
            <a:chOff x="0" y="0"/>
            <a:chExt cx="9141289" cy="5141974"/>
          </a:xfrm>
        </p:grpSpPr>
        <p:pic>
          <p:nvPicPr>
            <p:cNvPr id="40" name="Picture 9" descr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141290" cy="51419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1" name="Picture 4" descr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65163" y="881692"/>
              <a:ext cx="2662696" cy="353779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43" name="Text názvu"/>
          <p:cNvSpPr txBox="1">
            <a:spLocks noGrp="1"/>
          </p:cNvSpPr>
          <p:nvPr>
            <p:ph type="title"/>
          </p:nvPr>
        </p:nvSpPr>
        <p:spPr>
          <a:xfrm>
            <a:off x="4479925" y="3250657"/>
            <a:ext cx="4413250" cy="64189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2200">
                <a:solidFill>
                  <a:srgbClr val="FFFFFF"/>
                </a:solidFill>
              </a:defRPr>
            </a:lvl1pPr>
          </a:lstStyle>
          <a:p>
            <a:r>
              <a:t>Text názvu</a:t>
            </a:r>
          </a:p>
        </p:txBody>
      </p:sp>
      <p:sp>
        <p:nvSpPr>
          <p:cNvPr id="44" name="Text úrovně 1…"/>
          <p:cNvSpPr txBox="1">
            <a:spLocks noGrp="1"/>
          </p:cNvSpPr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5pPr>
          </a:lstStyle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45" name="Picture 7" descr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46" name="Číslo snímku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Image 23 Two Lin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0" name="Group 4"/>
          <p:cNvGrpSpPr/>
          <p:nvPr/>
        </p:nvGrpSpPr>
        <p:grpSpPr>
          <a:xfrm>
            <a:off x="1356" y="762"/>
            <a:ext cx="9141286" cy="5141974"/>
            <a:chOff x="0" y="0"/>
            <a:chExt cx="9141284" cy="5141972"/>
          </a:xfrm>
        </p:grpSpPr>
        <p:pic>
          <p:nvPicPr>
            <p:cNvPr id="508" name="Picture 9" descr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141285" cy="514197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09" name="Picture 6" descr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38152" y="865708"/>
              <a:ext cx="2684026" cy="356265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511" name="Text názvu"/>
          <p:cNvSpPr txBox="1">
            <a:spLocks noGrp="1"/>
          </p:cNvSpPr>
          <p:nvPr>
            <p:ph type="title"/>
          </p:nvPr>
        </p:nvSpPr>
        <p:spPr>
          <a:xfrm>
            <a:off x="4865523" y="2221658"/>
            <a:ext cx="4029509" cy="64189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2200">
                <a:solidFill>
                  <a:srgbClr val="FFFFFF"/>
                </a:solidFill>
              </a:defRPr>
            </a:lvl1pPr>
          </a:lstStyle>
          <a:p>
            <a:r>
              <a:t>Text názvu</a:t>
            </a:r>
          </a:p>
        </p:txBody>
      </p:sp>
      <p:sp>
        <p:nvSpPr>
          <p:cNvPr id="512" name="Text úrovně 1…"/>
          <p:cNvSpPr txBox="1">
            <a:spLocks noGrp="1"/>
          </p:cNvSpPr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5pPr>
          </a:lstStyle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513" name="Picture 10" descr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514" name="Číslo snímku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Image 16 One Lin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3" name="Group 5"/>
          <p:cNvGrpSpPr/>
          <p:nvPr/>
        </p:nvGrpSpPr>
        <p:grpSpPr>
          <a:xfrm>
            <a:off x="1354" y="762"/>
            <a:ext cx="9141291" cy="5141976"/>
            <a:chOff x="0" y="0"/>
            <a:chExt cx="9141289" cy="5141974"/>
          </a:xfrm>
        </p:grpSpPr>
        <p:pic>
          <p:nvPicPr>
            <p:cNvPr id="521" name="Picture 9" descr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141290" cy="51419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22" name="Picture 4" descr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51902" y="849341"/>
              <a:ext cx="2691136" cy="356265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524" name="Text názvu"/>
          <p:cNvSpPr txBox="1">
            <a:spLocks noGrp="1"/>
          </p:cNvSpPr>
          <p:nvPr>
            <p:ph type="title"/>
          </p:nvPr>
        </p:nvSpPr>
        <p:spPr>
          <a:xfrm>
            <a:off x="249239" y="2286584"/>
            <a:ext cx="4124555" cy="461913"/>
          </a:xfrm>
          <a:prstGeom prst="rect">
            <a:avLst/>
          </a:prstGeom>
        </p:spPr>
        <p:txBody>
          <a:bodyPr>
            <a:normAutofit/>
          </a:bodyPr>
          <a:lstStyle>
            <a:lvl1pPr algn="r">
              <a:lnSpc>
                <a:spcPct val="90000"/>
              </a:lnSpc>
              <a:defRPr sz="3000"/>
            </a:lvl1pPr>
          </a:lstStyle>
          <a:p>
            <a:r>
              <a:t>Text názvu</a:t>
            </a:r>
          </a:p>
        </p:txBody>
      </p:sp>
      <p:sp>
        <p:nvSpPr>
          <p:cNvPr id="525" name="Text úrovně 1…"/>
          <p:cNvSpPr txBox="1">
            <a:spLocks noGrp="1"/>
          </p:cNvSpPr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5pPr>
          </a:lstStyle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526" name="Picture 6" descr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527" name="Číslo snímku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Image 16 Two Lin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6" name="Group 5"/>
          <p:cNvGrpSpPr/>
          <p:nvPr/>
        </p:nvGrpSpPr>
        <p:grpSpPr>
          <a:xfrm>
            <a:off x="1354" y="762"/>
            <a:ext cx="9141291" cy="5141976"/>
            <a:chOff x="0" y="0"/>
            <a:chExt cx="9141289" cy="5141974"/>
          </a:xfrm>
        </p:grpSpPr>
        <p:pic>
          <p:nvPicPr>
            <p:cNvPr id="534" name="Picture 9" descr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141290" cy="51419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35" name="Picture 4" descr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38155" y="854107"/>
              <a:ext cx="2684026" cy="35520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537" name="Text názvu"/>
          <p:cNvSpPr txBox="1">
            <a:spLocks noGrp="1"/>
          </p:cNvSpPr>
          <p:nvPr>
            <p:ph type="title"/>
          </p:nvPr>
        </p:nvSpPr>
        <p:spPr>
          <a:xfrm>
            <a:off x="1900233" y="2215308"/>
            <a:ext cx="2765430" cy="64189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2200"/>
            </a:lvl1pPr>
          </a:lstStyle>
          <a:p>
            <a:r>
              <a:t>Text názvu</a:t>
            </a:r>
          </a:p>
        </p:txBody>
      </p:sp>
      <p:sp>
        <p:nvSpPr>
          <p:cNvPr id="538" name="Text úrovně 1…"/>
          <p:cNvSpPr txBox="1">
            <a:spLocks noGrp="1"/>
          </p:cNvSpPr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5pPr>
          </a:lstStyle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539" name="Picture 6" descr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540" name="Číslo snímku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Image 17 One Lin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9" name="Group 5"/>
          <p:cNvGrpSpPr/>
          <p:nvPr/>
        </p:nvGrpSpPr>
        <p:grpSpPr>
          <a:xfrm>
            <a:off x="1354" y="761"/>
            <a:ext cx="9141291" cy="5141976"/>
            <a:chOff x="0" y="0"/>
            <a:chExt cx="9141289" cy="5141974"/>
          </a:xfrm>
        </p:grpSpPr>
        <p:pic>
          <p:nvPicPr>
            <p:cNvPr id="547" name="Picture 9" descr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141290" cy="51419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48" name="Picture 4" descr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61138" y="846961"/>
              <a:ext cx="2669806" cy="357331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550" name="Text názvu"/>
          <p:cNvSpPr txBox="1">
            <a:spLocks noGrp="1"/>
          </p:cNvSpPr>
          <p:nvPr>
            <p:ph type="title"/>
          </p:nvPr>
        </p:nvSpPr>
        <p:spPr>
          <a:xfrm>
            <a:off x="344955" y="2286584"/>
            <a:ext cx="4124555" cy="461913"/>
          </a:xfrm>
          <a:prstGeom prst="rect">
            <a:avLst/>
          </a:prstGeom>
        </p:spPr>
        <p:txBody>
          <a:bodyPr>
            <a:normAutofit/>
          </a:bodyPr>
          <a:lstStyle>
            <a:lvl1pPr algn="r">
              <a:lnSpc>
                <a:spcPct val="90000"/>
              </a:lnSpc>
              <a:defRPr sz="3000"/>
            </a:lvl1pPr>
          </a:lstStyle>
          <a:p>
            <a:r>
              <a:t>Text názvu</a:t>
            </a:r>
          </a:p>
        </p:txBody>
      </p:sp>
      <p:sp>
        <p:nvSpPr>
          <p:cNvPr id="551" name="Text úrovně 1…"/>
          <p:cNvSpPr txBox="1">
            <a:spLocks noGrp="1"/>
          </p:cNvSpPr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5pPr>
          </a:lstStyle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552" name="Picture 6" descr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553" name="Číslo snímku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Image 17 Two Lin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2" name="Group 5"/>
          <p:cNvGrpSpPr/>
          <p:nvPr/>
        </p:nvGrpSpPr>
        <p:grpSpPr>
          <a:xfrm>
            <a:off x="1354" y="761"/>
            <a:ext cx="9141291" cy="5141976"/>
            <a:chOff x="0" y="0"/>
            <a:chExt cx="9141289" cy="5141974"/>
          </a:xfrm>
        </p:grpSpPr>
        <p:pic>
          <p:nvPicPr>
            <p:cNvPr id="560" name="Picture 9" descr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141290" cy="51419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61" name="Picture 4" descr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55360" y="854106"/>
              <a:ext cx="2659141" cy="355910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563" name="Text názvu"/>
          <p:cNvSpPr txBox="1">
            <a:spLocks noGrp="1"/>
          </p:cNvSpPr>
          <p:nvPr>
            <p:ph type="title"/>
          </p:nvPr>
        </p:nvSpPr>
        <p:spPr>
          <a:xfrm>
            <a:off x="1900233" y="2215308"/>
            <a:ext cx="2765430" cy="64189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2200"/>
            </a:lvl1pPr>
          </a:lstStyle>
          <a:p>
            <a:r>
              <a:t>Text názvu</a:t>
            </a:r>
          </a:p>
        </p:txBody>
      </p:sp>
      <p:sp>
        <p:nvSpPr>
          <p:cNvPr id="564" name="Text úrovně 1…"/>
          <p:cNvSpPr txBox="1">
            <a:spLocks noGrp="1"/>
          </p:cNvSpPr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5pPr>
          </a:lstStyle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565" name="Picture 6" descr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566" name="Číslo snímku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Image 18 One Lin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5" name="Group 5"/>
          <p:cNvGrpSpPr/>
          <p:nvPr/>
        </p:nvGrpSpPr>
        <p:grpSpPr>
          <a:xfrm>
            <a:off x="1354" y="761"/>
            <a:ext cx="9141291" cy="5141976"/>
            <a:chOff x="0" y="0"/>
            <a:chExt cx="9141289" cy="5141974"/>
          </a:xfrm>
        </p:grpSpPr>
        <p:pic>
          <p:nvPicPr>
            <p:cNvPr id="573" name="Picture 9" descr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141290" cy="51419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74" name="Picture 4" descr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48460" y="855527"/>
              <a:ext cx="2691136" cy="348806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576" name="Text názvu"/>
          <p:cNvSpPr txBox="1">
            <a:spLocks noGrp="1"/>
          </p:cNvSpPr>
          <p:nvPr>
            <p:ph type="title"/>
          </p:nvPr>
        </p:nvSpPr>
        <p:spPr>
          <a:xfrm>
            <a:off x="253394" y="2286584"/>
            <a:ext cx="4210656" cy="461913"/>
          </a:xfrm>
          <a:prstGeom prst="rect">
            <a:avLst/>
          </a:prstGeom>
        </p:spPr>
        <p:txBody>
          <a:bodyPr>
            <a:normAutofit/>
          </a:bodyPr>
          <a:lstStyle>
            <a:lvl1pPr algn="r">
              <a:lnSpc>
                <a:spcPct val="90000"/>
              </a:lnSpc>
              <a:defRPr sz="3000"/>
            </a:lvl1pPr>
          </a:lstStyle>
          <a:p>
            <a:r>
              <a:t>Text názvu</a:t>
            </a:r>
          </a:p>
        </p:txBody>
      </p:sp>
      <p:sp>
        <p:nvSpPr>
          <p:cNvPr id="577" name="Text úrovně 1…"/>
          <p:cNvSpPr txBox="1">
            <a:spLocks noGrp="1"/>
          </p:cNvSpPr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5pPr>
          </a:lstStyle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578" name="Picture 6" descr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579" name="Číslo snímku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Image 18 Two Lin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8" name="Group 5"/>
          <p:cNvGrpSpPr/>
          <p:nvPr/>
        </p:nvGrpSpPr>
        <p:grpSpPr>
          <a:xfrm>
            <a:off x="1354" y="761"/>
            <a:ext cx="9141291" cy="5141976"/>
            <a:chOff x="0" y="0"/>
            <a:chExt cx="9141289" cy="5141974"/>
          </a:xfrm>
        </p:grpSpPr>
        <p:pic>
          <p:nvPicPr>
            <p:cNvPr id="586" name="Picture 9" descr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141290" cy="51419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87" name="Picture 4" descr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41160" y="861249"/>
              <a:ext cx="2684026" cy="348096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589" name="Text názvu"/>
          <p:cNvSpPr txBox="1">
            <a:spLocks noGrp="1"/>
          </p:cNvSpPr>
          <p:nvPr>
            <p:ph type="title"/>
          </p:nvPr>
        </p:nvSpPr>
        <p:spPr>
          <a:xfrm>
            <a:off x="1900233" y="2215308"/>
            <a:ext cx="2765430" cy="64189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2200"/>
            </a:lvl1pPr>
          </a:lstStyle>
          <a:p>
            <a:r>
              <a:t>Text názvu</a:t>
            </a:r>
          </a:p>
        </p:txBody>
      </p:sp>
      <p:sp>
        <p:nvSpPr>
          <p:cNvPr id="590" name="Text úrovně 1…"/>
          <p:cNvSpPr txBox="1">
            <a:spLocks noGrp="1"/>
          </p:cNvSpPr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5pPr>
          </a:lstStyle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591" name="Picture 6" descr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592" name="Číslo snímku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Image 19 One Lin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1" name="Group 5"/>
          <p:cNvGrpSpPr/>
          <p:nvPr/>
        </p:nvGrpSpPr>
        <p:grpSpPr>
          <a:xfrm>
            <a:off x="1353" y="761"/>
            <a:ext cx="9141292" cy="5141978"/>
            <a:chOff x="0" y="0"/>
            <a:chExt cx="9141290" cy="5141976"/>
          </a:xfrm>
        </p:grpSpPr>
        <p:pic>
          <p:nvPicPr>
            <p:cNvPr id="599" name="Picture 9" descr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141291" cy="514197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00" name="Picture 4" descr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47043" y="880300"/>
              <a:ext cx="2666251" cy="35484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602" name="Text názvu"/>
          <p:cNvSpPr txBox="1">
            <a:spLocks noGrp="1"/>
          </p:cNvSpPr>
          <p:nvPr>
            <p:ph type="title"/>
          </p:nvPr>
        </p:nvSpPr>
        <p:spPr>
          <a:xfrm>
            <a:off x="4841876" y="3136357"/>
            <a:ext cx="4051299" cy="46191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3000">
                <a:solidFill>
                  <a:srgbClr val="FFFFFF"/>
                </a:solidFill>
              </a:defRPr>
            </a:lvl1pPr>
          </a:lstStyle>
          <a:p>
            <a:r>
              <a:t>Text názvu</a:t>
            </a:r>
          </a:p>
        </p:txBody>
      </p:sp>
      <p:sp>
        <p:nvSpPr>
          <p:cNvPr id="603" name="Text úrovně 1…"/>
          <p:cNvSpPr txBox="1">
            <a:spLocks noGrp="1"/>
          </p:cNvSpPr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5pPr>
          </a:lstStyle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604" name="Picture 6" descr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7175" y="4547241"/>
            <a:ext cx="396001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605" name="Číslo snímku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Image 19 Tw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4" name="Group 5"/>
          <p:cNvGrpSpPr/>
          <p:nvPr/>
        </p:nvGrpSpPr>
        <p:grpSpPr>
          <a:xfrm>
            <a:off x="1354" y="762"/>
            <a:ext cx="9141291" cy="5141976"/>
            <a:chOff x="0" y="0"/>
            <a:chExt cx="9141289" cy="5141974"/>
          </a:xfrm>
        </p:grpSpPr>
        <p:pic>
          <p:nvPicPr>
            <p:cNvPr id="612" name="Picture 9" descr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141290" cy="51419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13" name="Picture 4" descr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54338" y="882680"/>
              <a:ext cx="2659141" cy="353779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615" name="Text názvu"/>
          <p:cNvSpPr txBox="1">
            <a:spLocks noGrp="1"/>
          </p:cNvSpPr>
          <p:nvPr>
            <p:ph type="title"/>
          </p:nvPr>
        </p:nvSpPr>
        <p:spPr>
          <a:xfrm>
            <a:off x="4841875" y="3250657"/>
            <a:ext cx="4051300" cy="64189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2200">
                <a:solidFill>
                  <a:srgbClr val="FFFFFF"/>
                </a:solidFill>
              </a:defRPr>
            </a:lvl1pPr>
          </a:lstStyle>
          <a:p>
            <a:r>
              <a:t>Text názvu</a:t>
            </a:r>
          </a:p>
        </p:txBody>
      </p:sp>
      <p:sp>
        <p:nvSpPr>
          <p:cNvPr id="616" name="Text úrovně 1…"/>
          <p:cNvSpPr txBox="1">
            <a:spLocks noGrp="1"/>
          </p:cNvSpPr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5pPr>
          </a:lstStyle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617" name="Picture 6" descr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7175" y="4547241"/>
            <a:ext cx="396001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618" name="Číslo snímku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Image 24 One Lin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7" name="Group 4"/>
          <p:cNvGrpSpPr/>
          <p:nvPr/>
        </p:nvGrpSpPr>
        <p:grpSpPr>
          <a:xfrm>
            <a:off x="1354" y="761"/>
            <a:ext cx="9141289" cy="5141976"/>
            <a:chOff x="0" y="0"/>
            <a:chExt cx="9141287" cy="5141974"/>
          </a:xfrm>
        </p:grpSpPr>
        <p:pic>
          <p:nvPicPr>
            <p:cNvPr id="625" name="Picture 9" descr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141288" cy="51419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26" name="Picture 6" descr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34599" y="860986"/>
              <a:ext cx="2691136" cy="356976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628" name="Text názvu"/>
          <p:cNvSpPr txBox="1">
            <a:spLocks noGrp="1"/>
          </p:cNvSpPr>
          <p:nvPr>
            <p:ph type="title"/>
          </p:nvPr>
        </p:nvSpPr>
        <p:spPr>
          <a:xfrm>
            <a:off x="4700122" y="2323430"/>
            <a:ext cx="4200770" cy="46191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3000"/>
            </a:lvl1pPr>
          </a:lstStyle>
          <a:p>
            <a:r>
              <a:t>Text názvu</a:t>
            </a:r>
          </a:p>
        </p:txBody>
      </p:sp>
      <p:sp>
        <p:nvSpPr>
          <p:cNvPr id="629" name="Text úrovně 1…"/>
          <p:cNvSpPr txBox="1">
            <a:spLocks noGrp="1"/>
          </p:cNvSpPr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5pPr>
          </a:lstStyle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630" name="Picture 10" descr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631" name="Číslo snímku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Image 2 On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4"/>
          <p:cNvGrpSpPr/>
          <p:nvPr/>
        </p:nvGrpSpPr>
        <p:grpSpPr>
          <a:xfrm>
            <a:off x="1354" y="762"/>
            <a:ext cx="9141291" cy="5141976"/>
            <a:chOff x="0" y="0"/>
            <a:chExt cx="9141289" cy="5141974"/>
          </a:xfrm>
        </p:grpSpPr>
        <p:pic>
          <p:nvPicPr>
            <p:cNvPr id="53" name="Picture 9" descr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141290" cy="51419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4" name="Picture 7" descr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57397" y="854105"/>
              <a:ext cx="2666251" cy="35484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56" name="Text názvu"/>
          <p:cNvSpPr txBox="1">
            <a:spLocks noGrp="1"/>
          </p:cNvSpPr>
          <p:nvPr>
            <p:ph type="title"/>
          </p:nvPr>
        </p:nvSpPr>
        <p:spPr>
          <a:xfrm>
            <a:off x="4546598" y="3136357"/>
            <a:ext cx="4346576" cy="46191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3000">
                <a:solidFill>
                  <a:srgbClr val="FFFFFF"/>
                </a:solidFill>
              </a:defRPr>
            </a:lvl1pPr>
          </a:lstStyle>
          <a:p>
            <a:r>
              <a:t>Text názvu</a:t>
            </a:r>
          </a:p>
        </p:txBody>
      </p:sp>
      <p:sp>
        <p:nvSpPr>
          <p:cNvPr id="57" name="Text úrovně 1…"/>
          <p:cNvSpPr txBox="1">
            <a:spLocks noGrp="1"/>
          </p:cNvSpPr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5pPr>
          </a:lstStyle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58" name="Picture 6" descr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59" name="Číslo snímku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Image 24 Two Lin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0" name="Group 4"/>
          <p:cNvGrpSpPr/>
          <p:nvPr/>
        </p:nvGrpSpPr>
        <p:grpSpPr>
          <a:xfrm>
            <a:off x="1356" y="762"/>
            <a:ext cx="9141286" cy="5141974"/>
            <a:chOff x="0" y="0"/>
            <a:chExt cx="9141284" cy="5141972"/>
          </a:xfrm>
        </p:grpSpPr>
        <p:pic>
          <p:nvPicPr>
            <p:cNvPr id="638" name="Picture 9" descr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141285" cy="514197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39" name="Picture 6" descr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38152" y="865708"/>
              <a:ext cx="2684026" cy="356265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641" name="Text názvu"/>
          <p:cNvSpPr txBox="1">
            <a:spLocks noGrp="1"/>
          </p:cNvSpPr>
          <p:nvPr>
            <p:ph type="title"/>
          </p:nvPr>
        </p:nvSpPr>
        <p:spPr>
          <a:xfrm>
            <a:off x="4703598" y="2221658"/>
            <a:ext cx="4029509" cy="64189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2200"/>
            </a:lvl1pPr>
          </a:lstStyle>
          <a:p>
            <a:r>
              <a:t>Text názvu</a:t>
            </a:r>
          </a:p>
        </p:txBody>
      </p:sp>
      <p:sp>
        <p:nvSpPr>
          <p:cNvPr id="642" name="Text úrovně 1…"/>
          <p:cNvSpPr txBox="1">
            <a:spLocks noGrp="1"/>
          </p:cNvSpPr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5pPr>
          </a:lstStyle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643" name="Picture 10" descr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644" name="Číslo snímku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Red On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1" name="Picture 5" descr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0551" y="848202"/>
            <a:ext cx="2703178" cy="3600002"/>
          </a:xfrm>
          <a:prstGeom prst="rect">
            <a:avLst/>
          </a:prstGeom>
          <a:ln w="12700">
            <a:miter lim="400000"/>
          </a:ln>
        </p:spPr>
      </p:pic>
      <p:sp>
        <p:nvSpPr>
          <p:cNvPr id="652" name="Text názvu"/>
          <p:cNvSpPr txBox="1">
            <a:spLocks noGrp="1"/>
          </p:cNvSpPr>
          <p:nvPr>
            <p:ph type="title"/>
          </p:nvPr>
        </p:nvSpPr>
        <p:spPr>
          <a:xfrm>
            <a:off x="1631945" y="2810635"/>
            <a:ext cx="4130680" cy="50486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90000"/>
              </a:lnSpc>
              <a:defRPr sz="3000">
                <a:solidFill>
                  <a:srgbClr val="FFFFFF"/>
                </a:solidFill>
              </a:defRPr>
            </a:lvl1pPr>
          </a:lstStyle>
          <a:p>
            <a:r>
              <a:t>Text názvu</a:t>
            </a:r>
          </a:p>
        </p:txBody>
      </p:sp>
      <p:sp>
        <p:nvSpPr>
          <p:cNvPr id="653" name="Text úrovně 1…"/>
          <p:cNvSpPr txBox="1">
            <a:spLocks noGrp="1"/>
          </p:cNvSpPr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5pPr>
          </a:lstStyle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654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655" name="Číslo snímku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Red Tw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2" name="Picture 5" descr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7732" y="857293"/>
            <a:ext cx="2678033" cy="3578402"/>
          </a:xfrm>
          <a:prstGeom prst="rect">
            <a:avLst/>
          </a:prstGeom>
          <a:ln w="12700">
            <a:miter lim="400000"/>
          </a:ln>
        </p:spPr>
      </p:pic>
      <p:sp>
        <p:nvSpPr>
          <p:cNvPr id="663" name="Text názvu"/>
          <p:cNvSpPr txBox="1">
            <a:spLocks noGrp="1"/>
          </p:cNvSpPr>
          <p:nvPr>
            <p:ph type="title"/>
          </p:nvPr>
        </p:nvSpPr>
        <p:spPr>
          <a:xfrm>
            <a:off x="1622421" y="2830626"/>
            <a:ext cx="4130679" cy="69506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2200">
                <a:solidFill>
                  <a:srgbClr val="FFFFFF"/>
                </a:solidFill>
              </a:defRPr>
            </a:lvl1pPr>
          </a:lstStyle>
          <a:p>
            <a:r>
              <a:t>Text názvu</a:t>
            </a:r>
          </a:p>
        </p:txBody>
      </p:sp>
      <p:sp>
        <p:nvSpPr>
          <p:cNvPr id="664" name="Text úrovně 1…"/>
          <p:cNvSpPr txBox="1">
            <a:spLocks noGrp="1"/>
          </p:cNvSpPr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5pPr>
          </a:lstStyle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665" name="Picture 6" descr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666" name="Číslo snímku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White One Lin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3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674" name="MSIPCMContentMarking"/>
          <p:cNvSpPr txBox="1"/>
          <p:nvPr/>
        </p:nvSpPr>
        <p:spPr>
          <a:xfrm>
            <a:off x="-1" y="4974463"/>
            <a:ext cx="61970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sz="7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C2 General</a:t>
            </a:r>
          </a:p>
        </p:txBody>
      </p:sp>
      <p:pic>
        <p:nvPicPr>
          <p:cNvPr id="675" name="Picture 9" descr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7462" y="861504"/>
            <a:ext cx="2693191" cy="3586699"/>
          </a:xfrm>
          <a:prstGeom prst="rect">
            <a:avLst/>
          </a:prstGeom>
          <a:ln w="12700">
            <a:miter lim="400000"/>
          </a:ln>
        </p:spPr>
      </p:pic>
      <p:sp>
        <p:nvSpPr>
          <p:cNvPr id="676" name="Text názvu"/>
          <p:cNvSpPr txBox="1">
            <a:spLocks noGrp="1"/>
          </p:cNvSpPr>
          <p:nvPr>
            <p:ph type="title"/>
          </p:nvPr>
        </p:nvSpPr>
        <p:spPr>
          <a:xfrm>
            <a:off x="1631945" y="2810635"/>
            <a:ext cx="4130680" cy="50486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90000"/>
              </a:lnSpc>
              <a:defRPr sz="3000"/>
            </a:lvl1pPr>
          </a:lstStyle>
          <a:p>
            <a:r>
              <a:t>Text názvu</a:t>
            </a:r>
          </a:p>
        </p:txBody>
      </p:sp>
      <p:sp>
        <p:nvSpPr>
          <p:cNvPr id="677" name="Text úrovně 1…"/>
          <p:cNvSpPr txBox="1">
            <a:spLocks noGrp="1"/>
          </p:cNvSpPr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5pPr>
          </a:lstStyle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sp>
        <p:nvSpPr>
          <p:cNvPr id="678" name="Číslo snímku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White Two Lin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5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686" name="MSIPCMContentMarking"/>
          <p:cNvSpPr txBox="1"/>
          <p:nvPr/>
        </p:nvSpPr>
        <p:spPr>
          <a:xfrm>
            <a:off x="-1" y="4974463"/>
            <a:ext cx="61970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sz="7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C2 General</a:t>
            </a:r>
          </a:p>
        </p:txBody>
      </p:sp>
      <p:pic>
        <p:nvPicPr>
          <p:cNvPr id="687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2580" y="856208"/>
            <a:ext cx="2678846" cy="3579488"/>
          </a:xfrm>
          <a:prstGeom prst="rect">
            <a:avLst/>
          </a:prstGeom>
          <a:ln w="12700">
            <a:miter lim="400000"/>
          </a:ln>
        </p:spPr>
      </p:pic>
      <p:sp>
        <p:nvSpPr>
          <p:cNvPr id="688" name="Text názvu"/>
          <p:cNvSpPr txBox="1">
            <a:spLocks noGrp="1"/>
          </p:cNvSpPr>
          <p:nvPr>
            <p:ph type="title"/>
          </p:nvPr>
        </p:nvSpPr>
        <p:spPr>
          <a:xfrm>
            <a:off x="1622421" y="2830626"/>
            <a:ext cx="4130679" cy="69506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2200"/>
            </a:lvl1pPr>
          </a:lstStyle>
          <a:p>
            <a:r>
              <a:t>Text názvu</a:t>
            </a:r>
          </a:p>
        </p:txBody>
      </p:sp>
      <p:sp>
        <p:nvSpPr>
          <p:cNvPr id="689" name="Text úrovně 1…"/>
          <p:cNvSpPr txBox="1">
            <a:spLocks noGrp="1"/>
          </p:cNvSpPr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5pPr>
          </a:lstStyle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sp>
        <p:nvSpPr>
          <p:cNvPr id="690" name="Číslo snímku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Conten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7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698" name="MSIPCMContentMarking"/>
          <p:cNvSpPr txBox="1"/>
          <p:nvPr/>
        </p:nvSpPr>
        <p:spPr>
          <a:xfrm>
            <a:off x="-1" y="4974463"/>
            <a:ext cx="61970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sz="7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C2 General</a:t>
            </a:r>
          </a:p>
        </p:txBody>
      </p:sp>
      <p:sp>
        <p:nvSpPr>
          <p:cNvPr id="699" name="Text názvu"/>
          <p:cNvSpPr txBox="1">
            <a:spLocks noGrp="1"/>
          </p:cNvSpPr>
          <p:nvPr>
            <p:ph type="title"/>
          </p:nvPr>
        </p:nvSpPr>
        <p:spPr>
          <a:xfrm>
            <a:off x="250825" y="205978"/>
            <a:ext cx="6538914" cy="667479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Text názvu</a:t>
            </a:r>
          </a:p>
        </p:txBody>
      </p:sp>
      <p:sp>
        <p:nvSpPr>
          <p:cNvPr id="700" name="Číslo snímku"/>
          <p:cNvSpPr txBox="1">
            <a:spLocks noGrp="1"/>
          </p:cNvSpPr>
          <p:nvPr>
            <p:ph type="sldNum" sz="quarter" idx="2"/>
          </p:nvPr>
        </p:nvSpPr>
        <p:spPr>
          <a:xfrm>
            <a:off x="4508499" y="4825024"/>
            <a:ext cx="127001" cy="1270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  <p:sp>
        <p:nvSpPr>
          <p:cNvPr id="701" name="Text úrovně 1…"/>
          <p:cNvSpPr txBox="1">
            <a:spLocks noGrp="1"/>
          </p:cNvSpPr>
          <p:nvPr>
            <p:ph type="body" idx="1"/>
          </p:nvPr>
        </p:nvSpPr>
        <p:spPr>
          <a:xfrm>
            <a:off x="250825" y="873456"/>
            <a:ext cx="8642350" cy="360329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</p:spTree>
  </p:cSld>
  <p:clrMapOvr>
    <a:masterClrMapping/>
  </p:clrMapOvr>
  <p:transition spd="med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xt &amp; Imag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8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709" name="MSIPCMContentMarking"/>
          <p:cNvSpPr txBox="1"/>
          <p:nvPr/>
        </p:nvSpPr>
        <p:spPr>
          <a:xfrm>
            <a:off x="-1" y="4974463"/>
            <a:ext cx="61970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sz="7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C2 General</a:t>
            </a:r>
          </a:p>
        </p:txBody>
      </p:sp>
      <p:sp>
        <p:nvSpPr>
          <p:cNvPr id="710" name="Číslo snímku"/>
          <p:cNvSpPr txBox="1">
            <a:spLocks noGrp="1"/>
          </p:cNvSpPr>
          <p:nvPr>
            <p:ph type="sldNum" sz="quarter" idx="2"/>
          </p:nvPr>
        </p:nvSpPr>
        <p:spPr>
          <a:xfrm>
            <a:off x="4508499" y="4825024"/>
            <a:ext cx="127001" cy="1270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  <p:sp>
        <p:nvSpPr>
          <p:cNvPr id="711" name="Picture Placeholder 11"/>
          <p:cNvSpPr>
            <a:spLocks noGrp="1"/>
          </p:cNvSpPr>
          <p:nvPr>
            <p:ph type="pic" sz="half" idx="21"/>
          </p:nvPr>
        </p:nvSpPr>
        <p:spPr>
          <a:xfrm>
            <a:off x="4679950" y="873125"/>
            <a:ext cx="4213225" cy="3603625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712" name="Text úrovně 1…"/>
          <p:cNvSpPr txBox="1">
            <a:spLocks noGrp="1"/>
          </p:cNvSpPr>
          <p:nvPr>
            <p:ph type="body" sz="half" idx="1"/>
          </p:nvPr>
        </p:nvSpPr>
        <p:spPr>
          <a:xfrm>
            <a:off x="250825" y="873125"/>
            <a:ext cx="4213225" cy="360362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sp>
        <p:nvSpPr>
          <p:cNvPr id="713" name="Text názvu"/>
          <p:cNvSpPr txBox="1">
            <a:spLocks noGrp="1"/>
          </p:cNvSpPr>
          <p:nvPr>
            <p:ph type="title"/>
          </p:nvPr>
        </p:nvSpPr>
        <p:spPr>
          <a:xfrm>
            <a:off x="250825" y="205978"/>
            <a:ext cx="8635527" cy="667479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Text názvu</a:t>
            </a:r>
          </a:p>
        </p:txBody>
      </p:sp>
    </p:spTree>
  </p:cSld>
  <p:clrMapOvr>
    <a:masterClrMapping/>
  </p:clrMapOvr>
  <p:transition spd="med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xt &amp; Char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0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721" name="MSIPCMContentMarking"/>
          <p:cNvSpPr txBox="1"/>
          <p:nvPr/>
        </p:nvSpPr>
        <p:spPr>
          <a:xfrm>
            <a:off x="-1" y="4974463"/>
            <a:ext cx="61970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sz="7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C2 General</a:t>
            </a:r>
          </a:p>
        </p:txBody>
      </p:sp>
      <p:sp>
        <p:nvSpPr>
          <p:cNvPr id="722" name="Číslo snímku"/>
          <p:cNvSpPr txBox="1">
            <a:spLocks noGrp="1"/>
          </p:cNvSpPr>
          <p:nvPr>
            <p:ph type="sldNum" sz="quarter" idx="2"/>
          </p:nvPr>
        </p:nvSpPr>
        <p:spPr>
          <a:xfrm>
            <a:off x="4508499" y="4825024"/>
            <a:ext cx="127001" cy="1270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  <p:sp>
        <p:nvSpPr>
          <p:cNvPr id="723" name="Text úrovně 1…"/>
          <p:cNvSpPr txBox="1">
            <a:spLocks noGrp="1"/>
          </p:cNvSpPr>
          <p:nvPr>
            <p:ph type="body" sz="half" idx="1"/>
          </p:nvPr>
        </p:nvSpPr>
        <p:spPr>
          <a:xfrm>
            <a:off x="250825" y="873125"/>
            <a:ext cx="4213225" cy="360362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sp>
        <p:nvSpPr>
          <p:cNvPr id="724" name="Text názvu"/>
          <p:cNvSpPr txBox="1">
            <a:spLocks noGrp="1"/>
          </p:cNvSpPr>
          <p:nvPr>
            <p:ph type="title"/>
          </p:nvPr>
        </p:nvSpPr>
        <p:spPr>
          <a:xfrm>
            <a:off x="250825" y="205978"/>
            <a:ext cx="8635527" cy="667479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Text názvu</a:t>
            </a:r>
          </a:p>
        </p:txBody>
      </p:sp>
    </p:spTree>
  </p:cSld>
  <p:clrMapOvr>
    <a:masterClrMapping/>
  </p:clrMapOvr>
  <p:transition spd="med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tatement and Dat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1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732" name="MSIPCMContentMarking"/>
          <p:cNvSpPr txBox="1"/>
          <p:nvPr/>
        </p:nvSpPr>
        <p:spPr>
          <a:xfrm>
            <a:off x="-1" y="4974463"/>
            <a:ext cx="61970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sz="7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C2 General</a:t>
            </a:r>
          </a:p>
        </p:txBody>
      </p:sp>
      <p:pic>
        <p:nvPicPr>
          <p:cNvPr id="733" name="Picture 5" descr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5960" y="833075"/>
            <a:ext cx="2750856" cy="3737293"/>
          </a:xfrm>
          <a:prstGeom prst="rect">
            <a:avLst/>
          </a:prstGeom>
          <a:ln w="12700">
            <a:miter lim="400000"/>
          </a:ln>
        </p:spPr>
      </p:pic>
      <p:sp>
        <p:nvSpPr>
          <p:cNvPr id="734" name="Text názvu"/>
          <p:cNvSpPr txBox="1">
            <a:spLocks noGrp="1"/>
          </p:cNvSpPr>
          <p:nvPr>
            <p:ph type="title"/>
          </p:nvPr>
        </p:nvSpPr>
        <p:spPr>
          <a:xfrm>
            <a:off x="566893" y="2457450"/>
            <a:ext cx="3284018" cy="99060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r>
              <a:t>Text názvu</a:t>
            </a:r>
          </a:p>
        </p:txBody>
      </p:sp>
      <p:sp>
        <p:nvSpPr>
          <p:cNvPr id="735" name="Číslo snímku"/>
          <p:cNvSpPr txBox="1">
            <a:spLocks noGrp="1"/>
          </p:cNvSpPr>
          <p:nvPr>
            <p:ph type="sldNum" sz="quarter" idx="2"/>
          </p:nvPr>
        </p:nvSpPr>
        <p:spPr>
          <a:xfrm>
            <a:off x="4508499" y="4825024"/>
            <a:ext cx="127001" cy="1270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  <p:sp>
        <p:nvSpPr>
          <p:cNvPr id="736" name="Text úrovně 1…"/>
          <p:cNvSpPr txBox="1">
            <a:spLocks noGrp="1"/>
          </p:cNvSpPr>
          <p:nvPr>
            <p:ph type="body" sz="quarter" idx="1"/>
          </p:nvPr>
        </p:nvSpPr>
        <p:spPr>
          <a:xfrm>
            <a:off x="4460875" y="1572726"/>
            <a:ext cx="1558925" cy="290402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500"/>
              </a:spcBef>
              <a:buClrTx/>
              <a:buSzTx/>
              <a:buFontTx/>
              <a:buNone/>
              <a:defRPr b="1">
                <a:solidFill>
                  <a:schemeClr val="accent1"/>
                </a:solidFill>
              </a:defRPr>
            </a:lvl1pPr>
            <a:lvl2pPr marL="0" indent="0">
              <a:lnSpc>
                <a:spcPct val="90000"/>
              </a:lnSpc>
              <a:spcBef>
                <a:spcPts val="1500"/>
              </a:spcBef>
              <a:buClrTx/>
              <a:buSzTx/>
              <a:buFontTx/>
              <a:buNone/>
              <a:defRPr b="1">
                <a:solidFill>
                  <a:schemeClr val="accent1"/>
                </a:solidFill>
              </a:defRPr>
            </a:lvl2pPr>
            <a:lvl3pPr>
              <a:lnSpc>
                <a:spcPct val="90000"/>
              </a:lnSpc>
              <a:spcBef>
                <a:spcPts val="1500"/>
              </a:spcBef>
              <a:buClrTx/>
              <a:buFontTx/>
              <a:defRPr b="1">
                <a:solidFill>
                  <a:schemeClr val="accent1"/>
                </a:solidFill>
              </a:defRPr>
            </a:lvl3pPr>
            <a:lvl4pPr>
              <a:lnSpc>
                <a:spcPct val="90000"/>
              </a:lnSpc>
              <a:spcBef>
                <a:spcPts val="1500"/>
              </a:spcBef>
              <a:buClrTx/>
              <a:buFontTx/>
              <a:defRPr b="1">
                <a:solidFill>
                  <a:schemeClr val="accent1"/>
                </a:solidFill>
              </a:defRPr>
            </a:lvl4pPr>
            <a:lvl5pPr>
              <a:lnSpc>
                <a:spcPct val="90000"/>
              </a:lnSpc>
              <a:spcBef>
                <a:spcPts val="1500"/>
              </a:spcBef>
              <a:buClrTx/>
              <a:buFontTx/>
              <a:defRPr b="1">
                <a:solidFill>
                  <a:schemeClr val="accent1"/>
                </a:solidFill>
              </a:defRPr>
            </a:lvl5pPr>
          </a:lstStyle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sp>
        <p:nvSpPr>
          <p:cNvPr id="737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6247341" y="1572726"/>
            <a:ext cx="1558926" cy="2904024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spcBef>
                <a:spcPts val="1500"/>
              </a:spcBef>
              <a:buClrTx/>
              <a:buSzTx/>
              <a:buFontTx/>
              <a:buNone/>
              <a:defRPr b="1">
                <a:solidFill>
                  <a:schemeClr val="accent1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Only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4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745" name="MSIPCMContentMarking"/>
          <p:cNvSpPr txBox="1"/>
          <p:nvPr/>
        </p:nvSpPr>
        <p:spPr>
          <a:xfrm>
            <a:off x="-1" y="4974463"/>
            <a:ext cx="61970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sz="7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C2 General</a:t>
            </a:r>
          </a:p>
        </p:txBody>
      </p:sp>
      <p:sp>
        <p:nvSpPr>
          <p:cNvPr id="746" name="Číslo snímku"/>
          <p:cNvSpPr txBox="1">
            <a:spLocks noGrp="1"/>
          </p:cNvSpPr>
          <p:nvPr>
            <p:ph type="sldNum" sz="quarter" idx="2"/>
          </p:nvPr>
        </p:nvSpPr>
        <p:spPr>
          <a:xfrm>
            <a:off x="4508499" y="4825024"/>
            <a:ext cx="127001" cy="1270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  <p:sp>
        <p:nvSpPr>
          <p:cNvPr id="747" name="Text názvu"/>
          <p:cNvSpPr txBox="1">
            <a:spLocks noGrp="1"/>
          </p:cNvSpPr>
          <p:nvPr>
            <p:ph type="title"/>
          </p:nvPr>
        </p:nvSpPr>
        <p:spPr>
          <a:xfrm>
            <a:off x="250825" y="205978"/>
            <a:ext cx="8635527" cy="667479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Text názvu</a:t>
            </a:r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Image 2 Tw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Group 5"/>
          <p:cNvGrpSpPr/>
          <p:nvPr/>
        </p:nvGrpSpPr>
        <p:grpSpPr>
          <a:xfrm>
            <a:off x="1354" y="761"/>
            <a:ext cx="9141291" cy="5141976"/>
            <a:chOff x="0" y="0"/>
            <a:chExt cx="9141289" cy="5141974"/>
          </a:xfrm>
        </p:grpSpPr>
        <p:pic>
          <p:nvPicPr>
            <p:cNvPr id="66" name="Picture 9" descr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141290" cy="51419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7" name="Picture 4" descr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73412" y="877919"/>
              <a:ext cx="2659141" cy="353779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69" name="Text názvu"/>
          <p:cNvSpPr txBox="1">
            <a:spLocks noGrp="1"/>
          </p:cNvSpPr>
          <p:nvPr>
            <p:ph type="title"/>
          </p:nvPr>
        </p:nvSpPr>
        <p:spPr>
          <a:xfrm>
            <a:off x="4479925" y="3250657"/>
            <a:ext cx="4343400" cy="64189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2200">
                <a:solidFill>
                  <a:srgbClr val="FFFFFF"/>
                </a:solidFill>
              </a:defRPr>
            </a:lvl1pPr>
          </a:lstStyle>
          <a:p>
            <a:r>
              <a:t>Text názvu</a:t>
            </a:r>
          </a:p>
        </p:txBody>
      </p:sp>
      <p:sp>
        <p:nvSpPr>
          <p:cNvPr id="70" name="Text úrovně 1…"/>
          <p:cNvSpPr txBox="1">
            <a:spLocks noGrp="1"/>
          </p:cNvSpPr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5pPr>
          </a:lstStyle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71" name="Picture 6" descr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72" name="Číslo snímku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4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755" name="MSIPCMContentMarking"/>
          <p:cNvSpPr txBox="1"/>
          <p:nvPr/>
        </p:nvSpPr>
        <p:spPr>
          <a:xfrm>
            <a:off x="-1" y="4974463"/>
            <a:ext cx="61970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sz="7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C2 General</a:t>
            </a:r>
          </a:p>
        </p:txBody>
      </p:sp>
      <p:sp>
        <p:nvSpPr>
          <p:cNvPr id="756" name="Číslo snímku"/>
          <p:cNvSpPr txBox="1">
            <a:spLocks noGrp="1"/>
          </p:cNvSpPr>
          <p:nvPr>
            <p:ph type="sldNum" sz="quarter" idx="2"/>
          </p:nvPr>
        </p:nvSpPr>
        <p:spPr>
          <a:xfrm>
            <a:off x="4508499" y="4825024"/>
            <a:ext cx="127001" cy="1270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ivider Red Speechm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3" name="Picture 5" descr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2204" y="819062"/>
            <a:ext cx="2258447" cy="3042044"/>
          </a:xfrm>
          <a:prstGeom prst="rect">
            <a:avLst/>
          </a:prstGeom>
          <a:ln w="12700">
            <a:miter lim="400000"/>
          </a:ln>
        </p:spPr>
      </p:pic>
      <p:sp>
        <p:nvSpPr>
          <p:cNvPr id="764" name="Text názvu"/>
          <p:cNvSpPr txBox="1">
            <a:spLocks noGrp="1"/>
          </p:cNvSpPr>
          <p:nvPr>
            <p:ph type="title"/>
          </p:nvPr>
        </p:nvSpPr>
        <p:spPr>
          <a:xfrm>
            <a:off x="4451348" y="2046816"/>
            <a:ext cx="2841626" cy="829734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90000"/>
              </a:lnSpc>
              <a:defRPr>
                <a:solidFill>
                  <a:srgbClr val="FFFFFF"/>
                </a:solidFill>
              </a:defRPr>
            </a:lvl1pPr>
          </a:lstStyle>
          <a:p>
            <a:r>
              <a:t>Text názvu</a:t>
            </a:r>
          </a:p>
        </p:txBody>
      </p:sp>
      <p:sp>
        <p:nvSpPr>
          <p:cNvPr id="765" name="Číslo snímku"/>
          <p:cNvSpPr txBox="1">
            <a:spLocks noGrp="1"/>
          </p:cNvSpPr>
          <p:nvPr>
            <p:ph type="sldNum" sz="quarter" idx="2"/>
          </p:nvPr>
        </p:nvSpPr>
        <p:spPr>
          <a:xfrm>
            <a:off x="4508499" y="4825024"/>
            <a:ext cx="127001" cy="1270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  <p:sp>
        <p:nvSpPr>
          <p:cNvPr id="766" name="Text úrovně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0" y="143931"/>
            <a:ext cx="4419599" cy="328506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ClrTx/>
              <a:buSzTx/>
              <a:buFontTx/>
              <a:buNone/>
              <a:defRPr sz="33200" spc="-1000">
                <a:solidFill>
                  <a:srgbClr val="FFFFFF"/>
                </a:solidFill>
              </a:defRPr>
            </a:lvl1pPr>
            <a:lvl2pPr marL="3701154" indent="-3501129" algn="ctr">
              <a:lnSpc>
                <a:spcPct val="90000"/>
              </a:lnSpc>
              <a:spcBef>
                <a:spcPts val="0"/>
              </a:spcBef>
              <a:buClrTx/>
              <a:buFontTx/>
              <a:defRPr sz="33200" spc="-1000">
                <a:solidFill>
                  <a:srgbClr val="FFFFFF"/>
                </a:solidFill>
              </a:defRPr>
            </a:lvl2pPr>
            <a:lvl3pPr marL="3849233" indent="-3463470" algn="ctr">
              <a:lnSpc>
                <a:spcPct val="90000"/>
              </a:lnSpc>
              <a:spcBef>
                <a:spcPts val="0"/>
              </a:spcBef>
              <a:buClrTx/>
              <a:buFontTx/>
              <a:defRPr sz="33200" spc="-1000">
                <a:solidFill>
                  <a:srgbClr val="FFFFFF"/>
                </a:solidFill>
              </a:defRPr>
            </a:lvl3pPr>
            <a:lvl4pPr marL="4739229" indent="-4172492" algn="ctr">
              <a:lnSpc>
                <a:spcPct val="90000"/>
              </a:lnSpc>
              <a:spcBef>
                <a:spcPts val="0"/>
              </a:spcBef>
              <a:buClrTx/>
              <a:buFontTx/>
              <a:defRPr sz="33200" spc="-1000">
                <a:solidFill>
                  <a:srgbClr val="FFFFFF"/>
                </a:solidFill>
              </a:defRPr>
            </a:lvl4pPr>
            <a:lvl5pPr marL="5232400" indent="-4479925" algn="ctr">
              <a:lnSpc>
                <a:spcPct val="90000"/>
              </a:lnSpc>
              <a:spcBef>
                <a:spcPts val="0"/>
              </a:spcBef>
              <a:buClrTx/>
              <a:buFontTx/>
              <a:defRPr sz="33200" spc="-1000">
                <a:solidFill>
                  <a:srgbClr val="FFFFFF"/>
                </a:solidFill>
              </a:defRPr>
            </a:lvl5pPr>
          </a:lstStyle>
          <a:p>
            <a:r>
              <a:t>#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pic>
        <p:nvPicPr>
          <p:cNvPr id="767" name="Picture 9" descr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ivider White Speechmar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4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775" name="MSIPCMContentMarking"/>
          <p:cNvSpPr txBox="1"/>
          <p:nvPr/>
        </p:nvSpPr>
        <p:spPr>
          <a:xfrm>
            <a:off x="-1" y="4974463"/>
            <a:ext cx="61970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sz="7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C2 General</a:t>
            </a:r>
          </a:p>
        </p:txBody>
      </p:sp>
      <p:pic>
        <p:nvPicPr>
          <p:cNvPr id="776" name="Picture 4" descr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4805" y="819106"/>
            <a:ext cx="2258414" cy="3042000"/>
          </a:xfrm>
          <a:prstGeom prst="rect">
            <a:avLst/>
          </a:prstGeom>
          <a:ln w="12700">
            <a:miter lim="400000"/>
          </a:ln>
        </p:spPr>
      </p:pic>
      <p:sp>
        <p:nvSpPr>
          <p:cNvPr id="777" name="Text názvu"/>
          <p:cNvSpPr txBox="1">
            <a:spLocks noGrp="1"/>
          </p:cNvSpPr>
          <p:nvPr>
            <p:ph type="title"/>
          </p:nvPr>
        </p:nvSpPr>
        <p:spPr>
          <a:xfrm>
            <a:off x="4451348" y="2046816"/>
            <a:ext cx="2841626" cy="829734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90000"/>
              </a:lnSpc>
            </a:lvl1pPr>
          </a:lstStyle>
          <a:p>
            <a:r>
              <a:t>Text názvu</a:t>
            </a:r>
          </a:p>
        </p:txBody>
      </p:sp>
      <p:sp>
        <p:nvSpPr>
          <p:cNvPr id="778" name="Číslo snímku"/>
          <p:cNvSpPr txBox="1">
            <a:spLocks noGrp="1"/>
          </p:cNvSpPr>
          <p:nvPr>
            <p:ph type="sldNum" sz="quarter" idx="2"/>
          </p:nvPr>
        </p:nvSpPr>
        <p:spPr>
          <a:xfrm>
            <a:off x="4508499" y="4825024"/>
            <a:ext cx="127001" cy="1270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  <p:sp>
        <p:nvSpPr>
          <p:cNvPr id="779" name="Text úrovně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0" y="143931"/>
            <a:ext cx="4419599" cy="328506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ClrTx/>
              <a:buSzTx/>
              <a:buFontTx/>
              <a:buNone/>
              <a:defRPr sz="33200" spc="-1000">
                <a:solidFill>
                  <a:schemeClr val="accent1"/>
                </a:solidFill>
              </a:defRPr>
            </a:lvl1pPr>
            <a:lvl2pPr marL="3701154" indent="-3501129" algn="ctr">
              <a:lnSpc>
                <a:spcPct val="90000"/>
              </a:lnSpc>
              <a:spcBef>
                <a:spcPts val="0"/>
              </a:spcBef>
              <a:buClrTx/>
              <a:buFontTx/>
              <a:defRPr sz="33200" spc="-1000">
                <a:solidFill>
                  <a:schemeClr val="accent1"/>
                </a:solidFill>
              </a:defRPr>
            </a:lvl2pPr>
            <a:lvl3pPr marL="3849233" indent="-3463470" algn="ctr">
              <a:lnSpc>
                <a:spcPct val="90000"/>
              </a:lnSpc>
              <a:spcBef>
                <a:spcPts val="0"/>
              </a:spcBef>
              <a:buClrTx/>
              <a:buFontTx/>
              <a:defRPr sz="33200" spc="-1000">
                <a:solidFill>
                  <a:schemeClr val="accent1"/>
                </a:solidFill>
              </a:defRPr>
            </a:lvl3pPr>
            <a:lvl4pPr marL="4739229" indent="-4172492" algn="ctr">
              <a:lnSpc>
                <a:spcPct val="90000"/>
              </a:lnSpc>
              <a:spcBef>
                <a:spcPts val="0"/>
              </a:spcBef>
              <a:buClrTx/>
              <a:buFontTx/>
              <a:defRPr sz="33200" spc="-1000">
                <a:solidFill>
                  <a:schemeClr val="accent1"/>
                </a:solidFill>
              </a:defRPr>
            </a:lvl4pPr>
            <a:lvl5pPr marL="5232400" indent="-4479925" algn="ctr">
              <a:lnSpc>
                <a:spcPct val="90000"/>
              </a:lnSpc>
              <a:spcBef>
                <a:spcPts val="0"/>
              </a:spcBef>
              <a:buClrTx/>
              <a:buFontTx/>
              <a:defRPr sz="33200" spc="-1000">
                <a:solidFill>
                  <a:schemeClr val="accent1"/>
                </a:solidFill>
              </a:defRPr>
            </a:lvl5pPr>
          </a:lstStyle>
          <a:p>
            <a:r>
              <a:t>#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</p:spTree>
  </p:cSld>
  <p:clrMapOvr>
    <a:masterClrMapping/>
  </p:clrMapOvr>
  <p:transition spd="med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ivider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Text názvu"/>
          <p:cNvSpPr txBox="1">
            <a:spLocks noGrp="1"/>
          </p:cNvSpPr>
          <p:nvPr>
            <p:ph type="title"/>
          </p:nvPr>
        </p:nvSpPr>
        <p:spPr>
          <a:xfrm>
            <a:off x="4464048" y="1930142"/>
            <a:ext cx="4429126" cy="1050385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90000"/>
              </a:lnSpc>
              <a:defRPr sz="3000">
                <a:solidFill>
                  <a:srgbClr val="FFFFFF"/>
                </a:solidFill>
              </a:defRPr>
            </a:lvl1pPr>
          </a:lstStyle>
          <a:p>
            <a:r>
              <a:t>Text názvu</a:t>
            </a:r>
          </a:p>
        </p:txBody>
      </p:sp>
      <p:sp>
        <p:nvSpPr>
          <p:cNvPr id="787" name="Číslo snímku"/>
          <p:cNvSpPr txBox="1">
            <a:spLocks noGrp="1"/>
          </p:cNvSpPr>
          <p:nvPr>
            <p:ph type="sldNum" sz="quarter" idx="2"/>
          </p:nvPr>
        </p:nvSpPr>
        <p:spPr>
          <a:xfrm>
            <a:off x="4508499" y="4825024"/>
            <a:ext cx="127001" cy="1270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  <p:sp>
        <p:nvSpPr>
          <p:cNvPr id="788" name="Text úrovně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0" y="143931"/>
            <a:ext cx="4419599" cy="328506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ClrTx/>
              <a:buSzTx/>
              <a:buFontTx/>
              <a:buNone/>
              <a:defRPr sz="33200" spc="-1000">
                <a:solidFill>
                  <a:srgbClr val="FFFFFF"/>
                </a:solidFill>
              </a:defRPr>
            </a:lvl1pPr>
            <a:lvl2pPr marL="3701154" indent="-3501129" algn="ctr">
              <a:lnSpc>
                <a:spcPct val="90000"/>
              </a:lnSpc>
              <a:spcBef>
                <a:spcPts val="0"/>
              </a:spcBef>
              <a:buClrTx/>
              <a:buFontTx/>
              <a:defRPr sz="33200" spc="-1000">
                <a:solidFill>
                  <a:srgbClr val="FFFFFF"/>
                </a:solidFill>
              </a:defRPr>
            </a:lvl2pPr>
            <a:lvl3pPr marL="3849233" indent="-3463470" algn="ctr">
              <a:lnSpc>
                <a:spcPct val="90000"/>
              </a:lnSpc>
              <a:spcBef>
                <a:spcPts val="0"/>
              </a:spcBef>
              <a:buClrTx/>
              <a:buFontTx/>
              <a:defRPr sz="33200" spc="-1000">
                <a:solidFill>
                  <a:srgbClr val="FFFFFF"/>
                </a:solidFill>
              </a:defRPr>
            </a:lvl3pPr>
            <a:lvl4pPr marL="4739229" indent="-4172492" algn="ctr">
              <a:lnSpc>
                <a:spcPct val="90000"/>
              </a:lnSpc>
              <a:spcBef>
                <a:spcPts val="0"/>
              </a:spcBef>
              <a:buClrTx/>
              <a:buFontTx/>
              <a:defRPr sz="33200" spc="-1000">
                <a:solidFill>
                  <a:srgbClr val="FFFFFF"/>
                </a:solidFill>
              </a:defRPr>
            </a:lvl4pPr>
            <a:lvl5pPr marL="5232400" indent="-4479925" algn="ctr">
              <a:lnSpc>
                <a:spcPct val="90000"/>
              </a:lnSpc>
              <a:spcBef>
                <a:spcPts val="0"/>
              </a:spcBef>
              <a:buClrTx/>
              <a:buFontTx/>
              <a:defRPr sz="33200" spc="-1000">
                <a:solidFill>
                  <a:srgbClr val="FFFFFF"/>
                </a:solidFill>
              </a:defRPr>
            </a:lvl5pPr>
          </a:lstStyle>
          <a:p>
            <a:r>
              <a:t>#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pic>
        <p:nvPicPr>
          <p:cNvPr id="789" name="Picture 10" descr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ivider 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6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797" name="MSIPCMContentMarking"/>
          <p:cNvSpPr txBox="1"/>
          <p:nvPr/>
        </p:nvSpPr>
        <p:spPr>
          <a:xfrm>
            <a:off x="-1" y="4974463"/>
            <a:ext cx="61970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sz="7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C2 General</a:t>
            </a:r>
          </a:p>
        </p:txBody>
      </p:sp>
      <p:sp>
        <p:nvSpPr>
          <p:cNvPr id="798" name="Text názvu"/>
          <p:cNvSpPr txBox="1">
            <a:spLocks noGrp="1"/>
          </p:cNvSpPr>
          <p:nvPr>
            <p:ph type="title"/>
          </p:nvPr>
        </p:nvSpPr>
        <p:spPr>
          <a:xfrm>
            <a:off x="4464048" y="1930142"/>
            <a:ext cx="4429127" cy="1050385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90000"/>
              </a:lnSpc>
              <a:defRPr sz="3000"/>
            </a:lvl1pPr>
          </a:lstStyle>
          <a:p>
            <a:r>
              <a:t>Text názvu</a:t>
            </a:r>
          </a:p>
        </p:txBody>
      </p:sp>
      <p:sp>
        <p:nvSpPr>
          <p:cNvPr id="799" name="Číslo snímku"/>
          <p:cNvSpPr txBox="1">
            <a:spLocks noGrp="1"/>
          </p:cNvSpPr>
          <p:nvPr>
            <p:ph type="sldNum" sz="quarter" idx="2"/>
          </p:nvPr>
        </p:nvSpPr>
        <p:spPr>
          <a:xfrm>
            <a:off x="4508499" y="4825024"/>
            <a:ext cx="127001" cy="1270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  <p:sp>
        <p:nvSpPr>
          <p:cNvPr id="800" name="Text úrovně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0" y="143931"/>
            <a:ext cx="4419599" cy="328506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ClrTx/>
              <a:buSzTx/>
              <a:buFontTx/>
              <a:buNone/>
              <a:defRPr sz="33200" spc="-1000">
                <a:solidFill>
                  <a:schemeClr val="accent1"/>
                </a:solidFill>
              </a:defRPr>
            </a:lvl1pPr>
            <a:lvl2pPr marL="3701154" indent="-3501129" algn="ctr">
              <a:lnSpc>
                <a:spcPct val="90000"/>
              </a:lnSpc>
              <a:spcBef>
                <a:spcPts val="0"/>
              </a:spcBef>
              <a:buClrTx/>
              <a:buFontTx/>
              <a:defRPr sz="33200" spc="-1000">
                <a:solidFill>
                  <a:schemeClr val="accent1"/>
                </a:solidFill>
              </a:defRPr>
            </a:lvl2pPr>
            <a:lvl3pPr marL="3849233" indent="-3463470" algn="ctr">
              <a:lnSpc>
                <a:spcPct val="90000"/>
              </a:lnSpc>
              <a:spcBef>
                <a:spcPts val="0"/>
              </a:spcBef>
              <a:buClrTx/>
              <a:buFontTx/>
              <a:defRPr sz="33200" spc="-1000">
                <a:solidFill>
                  <a:schemeClr val="accent1"/>
                </a:solidFill>
              </a:defRPr>
            </a:lvl3pPr>
            <a:lvl4pPr marL="4739229" indent="-4172492" algn="ctr">
              <a:lnSpc>
                <a:spcPct val="90000"/>
              </a:lnSpc>
              <a:spcBef>
                <a:spcPts val="0"/>
              </a:spcBef>
              <a:buClrTx/>
              <a:buFontTx/>
              <a:defRPr sz="33200" spc="-1000">
                <a:solidFill>
                  <a:schemeClr val="accent1"/>
                </a:solidFill>
              </a:defRPr>
            </a:lvl4pPr>
            <a:lvl5pPr marL="5232400" indent="-4479925" algn="ctr">
              <a:lnSpc>
                <a:spcPct val="90000"/>
              </a:lnSpc>
              <a:spcBef>
                <a:spcPts val="0"/>
              </a:spcBef>
              <a:buClrTx/>
              <a:buFontTx/>
              <a:defRPr sz="33200" spc="-1000">
                <a:solidFill>
                  <a:schemeClr val="accent1"/>
                </a:solidFill>
              </a:defRPr>
            </a:lvl5pPr>
          </a:lstStyle>
          <a:p>
            <a:r>
              <a:t>#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</p:spTree>
  </p:cSld>
  <p:clrMapOvr>
    <a:masterClrMapping/>
  </p:clrMapOvr>
  <p:transition spd="med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4x3 Video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Media Placeholder 4"/>
          <p:cNvSpPr>
            <a:spLocks noGrp="1"/>
          </p:cNvSpPr>
          <p:nvPr>
            <p:ph type="media" idx="21"/>
          </p:nvPr>
        </p:nvSpPr>
        <p:spPr>
          <a:xfrm>
            <a:off x="1608400" y="266700"/>
            <a:ext cx="5927201" cy="4445399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808" name="Číslo snímku"/>
          <p:cNvSpPr txBox="1">
            <a:spLocks noGrp="1"/>
          </p:cNvSpPr>
          <p:nvPr>
            <p:ph type="sldNum" sz="quarter" idx="2"/>
          </p:nvPr>
        </p:nvSpPr>
        <p:spPr>
          <a:xfrm>
            <a:off x="4508499" y="4825024"/>
            <a:ext cx="127001" cy="1270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  <p:pic>
        <p:nvPicPr>
          <p:cNvPr id="809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6x9 Video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Media Placeholder 4"/>
          <p:cNvSpPr>
            <a:spLocks noGrp="1"/>
          </p:cNvSpPr>
          <p:nvPr>
            <p:ph type="media" idx="21"/>
          </p:nvPr>
        </p:nvSpPr>
        <p:spPr>
          <a:xfrm>
            <a:off x="822325" y="266399"/>
            <a:ext cx="7499351" cy="4218386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817" name="Číslo snímku"/>
          <p:cNvSpPr txBox="1">
            <a:spLocks noGrp="1"/>
          </p:cNvSpPr>
          <p:nvPr>
            <p:ph type="sldNum" sz="quarter" idx="2"/>
          </p:nvPr>
        </p:nvSpPr>
        <p:spPr>
          <a:xfrm>
            <a:off x="4508499" y="4825024"/>
            <a:ext cx="127001" cy="1270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  <p:pic>
        <p:nvPicPr>
          <p:cNvPr id="818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Full frame 16x9 Video placehold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Media Placeholder 4"/>
          <p:cNvSpPr>
            <a:spLocks noGrp="1"/>
          </p:cNvSpPr>
          <p:nvPr>
            <p:ph type="media" idx="21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826" name="Číslo snímku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Image 3 One Lin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" name="Group 7"/>
          <p:cNvGrpSpPr/>
          <p:nvPr/>
        </p:nvGrpSpPr>
        <p:grpSpPr>
          <a:xfrm>
            <a:off x="2034" y="764"/>
            <a:ext cx="9141287" cy="5141973"/>
            <a:chOff x="0" y="0"/>
            <a:chExt cx="9141286" cy="5141972"/>
          </a:xfrm>
        </p:grpSpPr>
        <p:pic>
          <p:nvPicPr>
            <p:cNvPr id="79" name="Picture 9" descr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141287" cy="514197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0" name="Picture 5" descr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55988" y="861248"/>
              <a:ext cx="2673361" cy="356976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82" name="Text názvu"/>
          <p:cNvSpPr txBox="1">
            <a:spLocks noGrp="1"/>
          </p:cNvSpPr>
          <p:nvPr>
            <p:ph type="title"/>
          </p:nvPr>
        </p:nvSpPr>
        <p:spPr>
          <a:xfrm>
            <a:off x="1648698" y="2840891"/>
            <a:ext cx="3843089" cy="46191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3000"/>
            </a:lvl1pPr>
          </a:lstStyle>
          <a:p>
            <a:r>
              <a:t>Text názvu</a:t>
            </a:r>
          </a:p>
        </p:txBody>
      </p:sp>
      <p:sp>
        <p:nvSpPr>
          <p:cNvPr id="83" name="Text úrovně 1…"/>
          <p:cNvSpPr txBox="1">
            <a:spLocks noGrp="1"/>
          </p:cNvSpPr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5pPr>
          </a:lstStyle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84" name="Picture 6" descr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85" name="Číslo snímku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Image 3 Two Lin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" name="Group 5"/>
          <p:cNvGrpSpPr/>
          <p:nvPr/>
        </p:nvGrpSpPr>
        <p:grpSpPr>
          <a:xfrm>
            <a:off x="1356" y="764"/>
            <a:ext cx="9141287" cy="5141973"/>
            <a:chOff x="0" y="0"/>
            <a:chExt cx="9141286" cy="5141972"/>
          </a:xfrm>
        </p:grpSpPr>
        <p:pic>
          <p:nvPicPr>
            <p:cNvPr id="92" name="Picture 9" descr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141287" cy="514197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93" name="Picture 4" descr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51806" y="877764"/>
              <a:ext cx="2666251" cy="356265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95" name="Text názvu"/>
          <p:cNvSpPr txBox="1">
            <a:spLocks noGrp="1"/>
          </p:cNvSpPr>
          <p:nvPr>
            <p:ph type="title"/>
          </p:nvPr>
        </p:nvSpPr>
        <p:spPr>
          <a:xfrm>
            <a:off x="1614812" y="2811458"/>
            <a:ext cx="2765431" cy="64189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2200"/>
            </a:lvl1pPr>
          </a:lstStyle>
          <a:p>
            <a:r>
              <a:t>Text názvu</a:t>
            </a:r>
          </a:p>
        </p:txBody>
      </p:sp>
      <p:sp>
        <p:nvSpPr>
          <p:cNvPr id="96" name="Text úrovně 1…"/>
          <p:cNvSpPr txBox="1">
            <a:spLocks noGrp="1"/>
          </p:cNvSpPr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5pPr>
          </a:lstStyle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97" name="Picture 6" descr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98" name="Číslo snímku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Image 4 One Lin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" name="Group 5"/>
          <p:cNvGrpSpPr/>
          <p:nvPr/>
        </p:nvGrpSpPr>
        <p:grpSpPr>
          <a:xfrm>
            <a:off x="678" y="762"/>
            <a:ext cx="9141290" cy="5141976"/>
            <a:chOff x="0" y="0"/>
            <a:chExt cx="9141289" cy="5141974"/>
          </a:xfrm>
        </p:grpSpPr>
        <p:pic>
          <p:nvPicPr>
            <p:cNvPr id="105" name="Picture 9" descr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141290" cy="51419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6" name="Picture 4" descr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09503" y="854105"/>
              <a:ext cx="2207656" cy="35484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08" name="Text názvu"/>
          <p:cNvSpPr txBox="1">
            <a:spLocks noGrp="1"/>
          </p:cNvSpPr>
          <p:nvPr>
            <p:ph type="title"/>
          </p:nvPr>
        </p:nvSpPr>
        <p:spPr>
          <a:xfrm>
            <a:off x="4546600" y="3136357"/>
            <a:ext cx="4284075" cy="46191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3000"/>
            </a:lvl1pPr>
          </a:lstStyle>
          <a:p>
            <a:r>
              <a:t>Text názvu</a:t>
            </a:r>
          </a:p>
        </p:txBody>
      </p:sp>
      <p:sp>
        <p:nvSpPr>
          <p:cNvPr id="109" name="Text úrovně 1…"/>
          <p:cNvSpPr txBox="1">
            <a:spLocks noGrp="1"/>
          </p:cNvSpPr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5pPr>
          </a:lstStyle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110" name="Picture 7" descr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11" name="Číslo snímku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image" Target="../media/image1.png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Picture 2"/>
          <p:cNvPicPr>
            <a:picLocks noChangeAspect="1"/>
          </p:cNvPicPr>
          <p:nvPr/>
        </p:nvPicPr>
        <p:blipFill>
          <a:blip r:embed="rId69"/>
          <a:stretch>
            <a:fillRect/>
          </a:stretch>
        </p:blipFill>
        <p:spPr>
          <a:xfrm>
            <a:off x="3910177" y="1904688"/>
            <a:ext cx="1315112" cy="1314001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ext názvu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9941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0" tIns="0" rIns="0" bIns="0"/>
          <a:lstStyle/>
          <a:p>
            <a:r>
              <a:t>Text názvu</a:t>
            </a:r>
          </a:p>
        </p:txBody>
      </p:sp>
      <p:sp>
        <p:nvSpPr>
          <p:cNvPr id="4" name="Text úrovně 1…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9433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0" tIns="0" rIns="0" bIns="0"/>
          <a:lstStyle/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sp>
        <p:nvSpPr>
          <p:cNvPr id="5" name="Číslo snímku"/>
          <p:cNvSpPr txBox="1">
            <a:spLocks noGrp="1"/>
          </p:cNvSpPr>
          <p:nvPr>
            <p:ph type="sldNum" sz="quarter" idx="2"/>
          </p:nvPr>
        </p:nvSpPr>
        <p:spPr>
          <a:xfrm>
            <a:off x="5486400" y="4487862"/>
            <a:ext cx="2133600" cy="27940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b">
            <a:spAutoFit/>
          </a:bodyPr>
          <a:lstStyle>
            <a:lvl1pPr algn="ctr">
              <a:defRPr sz="800"/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  <p:sp>
        <p:nvSpPr>
          <p:cNvPr id="6" name="MSIPCMContentMarking" descr="{&quot;HashCode&quot;:-1699574231,&quot;Placement&quot;:&quot;Footer&quot;,&quot;Top&quot;:388.380066,&quot;Left&quot;:0.0,&quot;SlideWidth&quot;:720,&quot;SlideHeight&quot;:405}">
            <a:extLst>
              <a:ext uri="{FF2B5EF4-FFF2-40B4-BE49-F238E27FC236}">
                <a16:creationId xmlns:a16="http://schemas.microsoft.com/office/drawing/2014/main" id="{5C84D8EA-BD61-C103-43DF-8813C8107411}"/>
              </a:ext>
            </a:extLst>
          </p:cNvPr>
          <p:cNvSpPr txBox="1"/>
          <p:nvPr userDrawn="1"/>
        </p:nvSpPr>
        <p:spPr>
          <a:xfrm>
            <a:off x="0" y="4932427"/>
            <a:ext cx="619703" cy="2110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 anchorCtr="1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cs-CZ" sz="7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panose="020F0502020204030204" pitchFamily="34" charset="0"/>
                <a:ea typeface="+mn-ea"/>
                <a:cs typeface="+mn-cs"/>
                <a:sym typeface="Vodafone Rg"/>
              </a:rPr>
              <a:t>C2 General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</p:sldLayoutIdLst>
  <p:transition spd="med"/>
  <p:txStyles>
    <p:titleStyle>
      <a:lvl1pPr marL="0" marR="0" indent="0" algn="l" defTabSz="914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solidFill>
            <a:schemeClr val="accent1"/>
          </a:solidFill>
          <a:uFillTx/>
          <a:latin typeface="+mn-lt"/>
          <a:ea typeface="+mn-ea"/>
          <a:cs typeface="+mn-cs"/>
          <a:sym typeface="Vodafone Rg"/>
        </a:defRPr>
      </a:lvl1pPr>
      <a:lvl2pPr marL="0" marR="0" indent="0" algn="l" defTabSz="914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solidFill>
            <a:schemeClr val="accent1"/>
          </a:solidFill>
          <a:uFillTx/>
          <a:latin typeface="+mn-lt"/>
          <a:ea typeface="+mn-ea"/>
          <a:cs typeface="+mn-cs"/>
          <a:sym typeface="Vodafone Rg"/>
        </a:defRPr>
      </a:lvl2pPr>
      <a:lvl3pPr marL="0" marR="0" indent="0" algn="l" defTabSz="914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solidFill>
            <a:schemeClr val="accent1"/>
          </a:solidFill>
          <a:uFillTx/>
          <a:latin typeface="+mn-lt"/>
          <a:ea typeface="+mn-ea"/>
          <a:cs typeface="+mn-cs"/>
          <a:sym typeface="Vodafone Rg"/>
        </a:defRPr>
      </a:lvl3pPr>
      <a:lvl4pPr marL="0" marR="0" indent="0" algn="l" defTabSz="914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solidFill>
            <a:schemeClr val="accent1"/>
          </a:solidFill>
          <a:uFillTx/>
          <a:latin typeface="+mn-lt"/>
          <a:ea typeface="+mn-ea"/>
          <a:cs typeface="+mn-cs"/>
          <a:sym typeface="Vodafone Rg"/>
        </a:defRPr>
      </a:lvl4pPr>
      <a:lvl5pPr marL="0" marR="0" indent="0" algn="l" defTabSz="914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solidFill>
            <a:schemeClr val="accent1"/>
          </a:solidFill>
          <a:uFillTx/>
          <a:latin typeface="+mn-lt"/>
          <a:ea typeface="+mn-ea"/>
          <a:cs typeface="+mn-cs"/>
          <a:sym typeface="Vodafone Rg"/>
        </a:defRPr>
      </a:lvl5pPr>
      <a:lvl6pPr marL="0" marR="0" indent="0" algn="l" defTabSz="914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solidFill>
            <a:schemeClr val="accent1"/>
          </a:solidFill>
          <a:uFillTx/>
          <a:latin typeface="+mn-lt"/>
          <a:ea typeface="+mn-ea"/>
          <a:cs typeface="+mn-cs"/>
          <a:sym typeface="Vodafone Rg"/>
        </a:defRPr>
      </a:lvl6pPr>
      <a:lvl7pPr marL="0" marR="0" indent="0" algn="l" defTabSz="914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solidFill>
            <a:schemeClr val="accent1"/>
          </a:solidFill>
          <a:uFillTx/>
          <a:latin typeface="+mn-lt"/>
          <a:ea typeface="+mn-ea"/>
          <a:cs typeface="+mn-cs"/>
          <a:sym typeface="Vodafone Rg"/>
        </a:defRPr>
      </a:lvl7pPr>
      <a:lvl8pPr marL="0" marR="0" indent="0" algn="l" defTabSz="914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solidFill>
            <a:schemeClr val="accent1"/>
          </a:solidFill>
          <a:uFillTx/>
          <a:latin typeface="+mn-lt"/>
          <a:ea typeface="+mn-ea"/>
          <a:cs typeface="+mn-cs"/>
          <a:sym typeface="Vodafone Rg"/>
        </a:defRPr>
      </a:lvl8pPr>
      <a:lvl9pPr marL="0" marR="0" indent="0" algn="l" defTabSz="914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solidFill>
            <a:schemeClr val="accent1"/>
          </a:solidFill>
          <a:uFillTx/>
          <a:latin typeface="+mn-lt"/>
          <a:ea typeface="+mn-ea"/>
          <a:cs typeface="+mn-cs"/>
          <a:sym typeface="Vodafone Rg"/>
        </a:defRPr>
      </a:lvl9pPr>
    </p:titleStyle>
    <p:bodyStyle>
      <a:lvl1pPr marL="138112" marR="0" indent="-138112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1"/>
        </a:buClr>
        <a:buSzPct val="100000"/>
        <a:buFont typeface="Arial"/>
        <a:buChar char="•"/>
        <a:tabLst/>
        <a:defRPr sz="1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Vodafone Rg"/>
        </a:defRPr>
      </a:lvl1pPr>
      <a:lvl2pPr marL="389845" marR="0" indent="-18982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1"/>
        </a:buClr>
        <a:buSzPct val="100000"/>
        <a:buFont typeface="Arial"/>
        <a:buChar char="–"/>
        <a:tabLst/>
        <a:defRPr sz="1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Vodafone Rg"/>
        </a:defRPr>
      </a:lvl2pPr>
      <a:lvl3pPr marL="573541" marR="0" indent="-187778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1"/>
        </a:buClr>
        <a:buSzPct val="100000"/>
        <a:buFont typeface="Arial"/>
        <a:buChar char="–"/>
        <a:tabLst/>
        <a:defRPr sz="1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Vodafone Rg"/>
        </a:defRPr>
      </a:lvl3pPr>
      <a:lvl4pPr marL="792956" marR="0" indent="-226219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1"/>
        </a:buClr>
        <a:buSzPct val="100000"/>
        <a:buFont typeface="Arial"/>
        <a:buChar char="–"/>
        <a:tabLst/>
        <a:defRPr sz="1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Vodafone Rg"/>
        </a:defRPr>
      </a:lvl4pPr>
      <a:lvl5pPr marL="995362" marR="0" indent="-242887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1"/>
        </a:buClr>
        <a:buSzPct val="100000"/>
        <a:buFont typeface="Arial"/>
        <a:buChar char="–"/>
        <a:tabLst/>
        <a:defRPr sz="1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Vodafone Rg"/>
        </a:defRPr>
      </a:lvl5pPr>
      <a:lvl6pPr marL="2491739" marR="0" indent="-205739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1"/>
        </a:buClr>
        <a:buSzPct val="100000"/>
        <a:buFont typeface="Arial"/>
        <a:buChar char="•"/>
        <a:tabLst/>
        <a:defRPr sz="1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Vodafone Rg"/>
        </a:defRPr>
      </a:lvl6pPr>
      <a:lvl7pPr marL="2948939" marR="0" indent="-205739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1"/>
        </a:buClr>
        <a:buSzPct val="100000"/>
        <a:buFont typeface="Arial"/>
        <a:buChar char="•"/>
        <a:tabLst/>
        <a:defRPr sz="1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Vodafone Rg"/>
        </a:defRPr>
      </a:lvl7pPr>
      <a:lvl8pPr marL="3406140" marR="0" indent="-20574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1"/>
        </a:buClr>
        <a:buSzPct val="100000"/>
        <a:buFont typeface="Arial"/>
        <a:buChar char="•"/>
        <a:tabLst/>
        <a:defRPr sz="1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Vodafone Rg"/>
        </a:defRPr>
      </a:lvl8pPr>
      <a:lvl9pPr marL="3863340" marR="0" indent="-20574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1"/>
        </a:buClr>
        <a:buSzPct val="100000"/>
        <a:buFont typeface="Arial"/>
        <a:buChar char="•"/>
        <a:tabLst/>
        <a:defRPr sz="1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Vodafone Rg"/>
        </a:defRPr>
      </a:lvl9pPr>
    </p:bodyStyle>
    <p:other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Vodafone Rg"/>
        </a:defRPr>
      </a:lvl1pPr>
      <a:lvl2pPr marL="0" marR="0" indent="4572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Vodafone Rg"/>
        </a:defRPr>
      </a:lvl2pPr>
      <a:lvl3pPr marL="0" marR="0" indent="9144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Vodafone Rg"/>
        </a:defRPr>
      </a:lvl3pPr>
      <a:lvl4pPr marL="0" marR="0" indent="13716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Vodafone Rg"/>
        </a:defRPr>
      </a:lvl4pPr>
      <a:lvl5pPr marL="0" marR="0" indent="18288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Vodafone Rg"/>
        </a:defRPr>
      </a:lvl5pPr>
      <a:lvl6pPr marL="0" marR="0" indent="22860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Vodafone Rg"/>
        </a:defRPr>
      </a:lvl6pPr>
      <a:lvl7pPr marL="0" marR="0" indent="27432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Vodafone Rg"/>
        </a:defRPr>
      </a:lvl7pPr>
      <a:lvl8pPr marL="0" marR="0" indent="32004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Vodafone Rg"/>
        </a:defRPr>
      </a:lvl8pPr>
      <a:lvl9pPr marL="0" marR="0" indent="36576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Vodafone Rg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0.xml"/><Relationship Id="rId6" Type="http://schemas.openxmlformats.org/officeDocument/2006/relationships/image" Target="../media/image86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emf"/><Relationship Id="rId2" Type="http://schemas.openxmlformats.org/officeDocument/2006/relationships/package" Target="../embeddings/Microsoft_Word_Document.docx"/><Relationship Id="rId1" Type="http://schemas.openxmlformats.org/officeDocument/2006/relationships/slideLayout" Target="../slideLayouts/slideLayout60.xml"/><Relationship Id="rId4" Type="http://schemas.openxmlformats.org/officeDocument/2006/relationships/image" Target="../media/image8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emf"/><Relationship Id="rId2" Type="http://schemas.openxmlformats.org/officeDocument/2006/relationships/package" Target="../embeddings/Microsoft_Word_Document1.docx"/><Relationship Id="rId1" Type="http://schemas.openxmlformats.org/officeDocument/2006/relationships/slideLayout" Target="../slideLayouts/slideLayout60.xml"/><Relationship Id="rId4" Type="http://schemas.openxmlformats.org/officeDocument/2006/relationships/image" Target="../media/image8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5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5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5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5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5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9.xml"/><Relationship Id="rId5" Type="http://schemas.openxmlformats.org/officeDocument/2006/relationships/image" Target="../media/image80.png"/><Relationship Id="rId4" Type="http://schemas.openxmlformats.org/officeDocument/2006/relationships/image" Target="../media/image9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7.xml"/><Relationship Id="rId4" Type="http://schemas.openxmlformats.org/officeDocument/2006/relationships/image" Target="../media/image80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5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5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5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7" Type="http://schemas.openxmlformats.org/officeDocument/2006/relationships/image" Target="../media/image8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9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7" Type="http://schemas.openxmlformats.org/officeDocument/2006/relationships/image" Target="../media/image104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55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9.xml"/><Relationship Id="rId5" Type="http://schemas.openxmlformats.org/officeDocument/2006/relationships/image" Target="../media/image80.png"/><Relationship Id="rId4" Type="http://schemas.openxmlformats.org/officeDocument/2006/relationships/image" Target="../media/image106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image" Target="../media/image107.png"/><Relationship Id="rId7" Type="http://schemas.openxmlformats.org/officeDocument/2006/relationships/image" Target="../media/image111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59.xml"/><Relationship Id="rId6" Type="http://schemas.openxmlformats.org/officeDocument/2006/relationships/image" Target="../media/image110.png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9.xml"/><Relationship Id="rId4" Type="http://schemas.openxmlformats.org/officeDocument/2006/relationships/image" Target="../media/image8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5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9.xml"/><Relationship Id="rId4" Type="http://schemas.openxmlformats.org/officeDocument/2006/relationships/image" Target="../media/image114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5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9.xml"/><Relationship Id="rId4" Type="http://schemas.openxmlformats.org/officeDocument/2006/relationships/image" Target="../media/image8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9.xml"/><Relationship Id="rId5" Type="http://schemas.openxmlformats.org/officeDocument/2006/relationships/image" Target="../media/image80.png"/><Relationship Id="rId4" Type="http://schemas.openxmlformats.org/officeDocument/2006/relationships/image" Target="../media/image117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5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5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7" Type="http://schemas.openxmlformats.org/officeDocument/2006/relationships/image" Target="../media/image122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59.xml"/><Relationship Id="rId6" Type="http://schemas.openxmlformats.org/officeDocument/2006/relationships/image" Target="../media/image121.png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cssref/css_selectors.asp" TargetMode="External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59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5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9.xml"/><Relationship Id="rId5" Type="http://schemas.openxmlformats.org/officeDocument/2006/relationships/image" Target="../media/image80.png"/><Relationship Id="rId4" Type="http://schemas.openxmlformats.org/officeDocument/2006/relationships/image" Target="../media/image12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57.xml"/><Relationship Id="rId4" Type="http://schemas.openxmlformats.org/officeDocument/2006/relationships/image" Target="../media/image8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59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59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59.xml"/><Relationship Id="rId6" Type="http://schemas.openxmlformats.org/officeDocument/2006/relationships/image" Target="../media/image130.png"/><Relationship Id="rId5" Type="http://schemas.openxmlformats.org/officeDocument/2006/relationships/image" Target="../media/image129.png"/><Relationship Id="rId4" Type="http://schemas.openxmlformats.org/officeDocument/2006/relationships/image" Target="../media/image128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3" Type="http://schemas.openxmlformats.org/officeDocument/2006/relationships/image" Target="../media/image131.png"/><Relationship Id="rId7" Type="http://schemas.openxmlformats.org/officeDocument/2006/relationships/customXml" Target="../ink/ink2.xml"/><Relationship Id="rId12" Type="http://schemas.openxmlformats.org/officeDocument/2006/relationships/image" Target="../media/image1190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59.xml"/><Relationship Id="rId6" Type="http://schemas.openxmlformats.org/officeDocument/2006/relationships/image" Target="../media/image1170.png"/><Relationship Id="rId11" Type="http://schemas.openxmlformats.org/officeDocument/2006/relationships/customXml" Target="../ink/ink5.xml"/><Relationship Id="rId5" Type="http://schemas.openxmlformats.org/officeDocument/2006/relationships/customXml" Target="../ink/ink1.xml"/><Relationship Id="rId10" Type="http://schemas.openxmlformats.org/officeDocument/2006/relationships/customXml" Target="../ink/ink4.xml"/><Relationship Id="rId4" Type="http://schemas.openxmlformats.org/officeDocument/2006/relationships/image" Target="../media/image132.png"/><Relationship Id="rId9" Type="http://schemas.openxmlformats.org/officeDocument/2006/relationships/image" Target="../media/image118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9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9.xml"/><Relationship Id="rId4" Type="http://schemas.openxmlformats.org/officeDocument/2006/relationships/image" Target="../media/image8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tags/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5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9.xml"/><Relationship Id="rId4" Type="http://schemas.openxmlformats.org/officeDocument/2006/relationships/image" Target="../media/image8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5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5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 err="1"/>
              <a:t>Základy</a:t>
            </a:r>
            <a:r>
              <a:t> HTML</a:t>
            </a:r>
          </a:p>
        </p:txBody>
      </p:sp>
      <p:sp>
        <p:nvSpPr>
          <p:cNvPr id="836" name="Subtitle 2"/>
          <p:cNvSpPr txBox="1">
            <a:spLocks noGrp="1"/>
          </p:cNvSpPr>
          <p:nvPr>
            <p:ph type="body" sz="quarter" idx="1"/>
          </p:nvPr>
        </p:nvSpPr>
        <p:spPr>
          <a:xfrm>
            <a:off x="250826" y="4039360"/>
            <a:ext cx="2090449" cy="682888"/>
          </a:xfrm>
          <a:prstGeom prst="rect">
            <a:avLst/>
          </a:prstGeom>
        </p:spPr>
        <p:txBody>
          <a:bodyPr/>
          <a:lstStyle/>
          <a:p>
            <a:r>
              <a:t>July 2022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4294967295"/>
          </p:nvPr>
        </p:nvSpPr>
        <p:spPr>
          <a:xfrm>
            <a:off x="223962" y="50722"/>
            <a:ext cx="0" cy="0"/>
          </a:xfrm>
        </p:spPr>
        <p:txBody>
          <a:bodyPr/>
          <a:lstStyle/>
          <a:p>
            <a:fld id="{54DDC2E9-958F-46D0-92B6-AF397A7C4FFA}" type="datetime3">
              <a:rPr lang="en-US" smtClean="0"/>
              <a:t>16 July 2023</a:t>
            </a:fld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803118-1466-5F4E-A3FE-27CCC10E01B7}"/>
              </a:ext>
            </a:extLst>
          </p:cNvPr>
          <p:cNvSpPr txBox="1"/>
          <p:nvPr/>
        </p:nvSpPr>
        <p:spPr>
          <a:xfrm>
            <a:off x="6679256" y="2406222"/>
            <a:ext cx="0" cy="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endParaRPr lang="cs-CZ">
              <a:latin typeface="Vodafone Rg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2465E5-9DC2-D744-B7FC-1D456B47DF90}"/>
              </a:ext>
            </a:extLst>
          </p:cNvPr>
          <p:cNvSpPr txBox="1"/>
          <p:nvPr/>
        </p:nvSpPr>
        <p:spPr>
          <a:xfrm>
            <a:off x="6453589" y="2158584"/>
            <a:ext cx="0" cy="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endParaRPr lang="cs-CZ">
              <a:latin typeface="Vodafone Rg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BE4939-A568-0840-B167-15872596F55F}"/>
              </a:ext>
            </a:extLst>
          </p:cNvPr>
          <p:cNvSpPr txBox="1"/>
          <p:nvPr/>
        </p:nvSpPr>
        <p:spPr>
          <a:xfrm>
            <a:off x="5703190" y="1999443"/>
            <a:ext cx="0" cy="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endParaRPr lang="cs-CZ">
              <a:latin typeface="Vodafone Rg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C19F26A7-E7E9-F7A0-C1FE-CEA2B7804914}"/>
              </a:ext>
            </a:extLst>
          </p:cNvPr>
          <p:cNvSpPr txBox="1">
            <a:spLocks/>
          </p:cNvSpPr>
          <p:nvPr/>
        </p:nvSpPr>
        <p:spPr>
          <a:xfrm>
            <a:off x="1420037" y="140753"/>
            <a:ext cx="6427031" cy="806452"/>
          </a:xfrm>
          <a:prstGeom prst="rect">
            <a:avLst/>
          </a:prstGeom>
        </p:spPr>
        <p:txBody>
          <a:bodyPr/>
          <a:lstStyle>
            <a:lvl1pPr marL="0" marR="0" indent="0" algn="l" defTabSz="9144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Vodafone Rg"/>
              </a:defRPr>
            </a:lvl1pPr>
            <a:lvl2pPr marL="0" marR="0" indent="0" algn="l" defTabSz="9144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Vodafone Rg"/>
              </a:defRPr>
            </a:lvl2pPr>
            <a:lvl3pPr marL="0" marR="0" indent="0" algn="l" defTabSz="9144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Vodafone Rg"/>
              </a:defRPr>
            </a:lvl3pPr>
            <a:lvl4pPr marL="0" marR="0" indent="0" algn="l" defTabSz="9144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Vodafone Rg"/>
              </a:defRPr>
            </a:lvl4pPr>
            <a:lvl5pPr marL="0" marR="0" indent="0" algn="l" defTabSz="9144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Vodafone Rg"/>
              </a:defRPr>
            </a:lvl5pPr>
            <a:lvl6pPr marL="0" marR="0" indent="0" algn="l" defTabSz="9144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Vodafone Rg"/>
              </a:defRPr>
            </a:lvl6pPr>
            <a:lvl7pPr marL="0" marR="0" indent="0" algn="l" defTabSz="9144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Vodafone Rg"/>
              </a:defRPr>
            </a:lvl7pPr>
            <a:lvl8pPr marL="0" marR="0" indent="0" algn="l" defTabSz="9144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Vodafone Rg"/>
              </a:defRPr>
            </a:lvl8pPr>
            <a:lvl9pPr marL="0" marR="0" indent="0" algn="l" defTabSz="9144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Vodafone Rg"/>
              </a:defRPr>
            </a:lvl9pPr>
          </a:lstStyle>
          <a:p>
            <a:pPr hangingPunct="1"/>
            <a:r>
              <a:rPr lang="en-GB" err="1">
                <a:latin typeface="Vodafone Rg"/>
              </a:rPr>
              <a:t>Možnosti</a:t>
            </a:r>
            <a:r>
              <a:rPr lang="en-GB">
                <a:latin typeface="Vodafone Rg"/>
              </a:rPr>
              <a:t> </a:t>
            </a:r>
            <a:r>
              <a:rPr lang="en-GB" err="1">
                <a:latin typeface="Vodafone Rg"/>
              </a:rPr>
              <a:t>propojení</a:t>
            </a:r>
            <a:r>
              <a:rPr lang="cs-CZ">
                <a:latin typeface="Vodafone Rg"/>
              </a:rPr>
              <a:t> </a:t>
            </a:r>
            <a:r>
              <a:rPr lang="en-GB">
                <a:latin typeface="Vodafone Rg"/>
              </a:rPr>
              <a:t>CSS a HTML</a:t>
            </a:r>
          </a:p>
        </p:txBody>
      </p:sp>
      <p:sp>
        <p:nvSpPr>
          <p:cNvPr id="15" name="Date Placeholder 2">
            <a:extLst>
              <a:ext uri="{FF2B5EF4-FFF2-40B4-BE49-F238E27FC236}">
                <a16:creationId xmlns:a16="http://schemas.microsoft.com/office/drawing/2014/main" id="{1A6CB27C-460E-BCAC-387D-CFC542EED13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0" cy="0"/>
          </a:xfr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defRPr>
            </a:lvl9pPr>
          </a:lstStyle>
          <a:p>
            <a:fld id="{54DDC2E9-958F-46D0-92B6-AF397A7C4FFA}" type="datetime3">
              <a:rPr lang="en-US" smtClean="0"/>
              <a:pPr/>
              <a:t>16 July 2023</a:t>
            </a:fld>
            <a:endParaRPr lang="en-GB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AB2B9F-7185-4211-EECB-B525738A7040}"/>
              </a:ext>
            </a:extLst>
          </p:cNvPr>
          <p:cNvSpPr txBox="1"/>
          <p:nvPr/>
        </p:nvSpPr>
        <p:spPr>
          <a:xfrm>
            <a:off x="3740046" y="1424066"/>
            <a:ext cx="5239062" cy="309546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endParaRPr lang="cs-CZ">
              <a:latin typeface="Vodafone Rg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E332BCF-39EE-067F-CB9F-C1495A586C94}"/>
              </a:ext>
            </a:extLst>
          </p:cNvPr>
          <p:cNvSpPr txBox="1"/>
          <p:nvPr/>
        </p:nvSpPr>
        <p:spPr>
          <a:xfrm>
            <a:off x="6679256" y="2406222"/>
            <a:ext cx="0" cy="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endParaRPr lang="cs-CZ">
              <a:latin typeface="Vodafone Rg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1D1A361-57B6-F914-5EBE-E9523DE7F33F}"/>
              </a:ext>
            </a:extLst>
          </p:cNvPr>
          <p:cNvSpPr txBox="1"/>
          <p:nvPr/>
        </p:nvSpPr>
        <p:spPr>
          <a:xfrm>
            <a:off x="6453589" y="2158584"/>
            <a:ext cx="0" cy="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endParaRPr lang="cs-CZ">
              <a:latin typeface="Vodafone Rg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F78AEAA-4B69-37BF-E903-FCDB1BE34105}"/>
              </a:ext>
            </a:extLst>
          </p:cNvPr>
          <p:cNvSpPr txBox="1"/>
          <p:nvPr/>
        </p:nvSpPr>
        <p:spPr>
          <a:xfrm>
            <a:off x="5703190" y="1999443"/>
            <a:ext cx="0" cy="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endParaRPr lang="cs-CZ">
              <a:latin typeface="Vodafone Rg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1E4EB4C-11D2-6D3A-7758-12FCD44F2515}"/>
              </a:ext>
            </a:extLst>
          </p:cNvPr>
          <p:cNvSpPr txBox="1"/>
          <p:nvPr/>
        </p:nvSpPr>
        <p:spPr>
          <a:xfrm>
            <a:off x="2137843" y="729672"/>
            <a:ext cx="2640867" cy="48599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r>
              <a:rPr lang="cs-CZ" err="1">
                <a:latin typeface="Vodafone Rg" pitchFamily="34" charset="0"/>
              </a:rPr>
              <a:t>inline</a:t>
            </a:r>
            <a:r>
              <a:rPr lang="cs-CZ">
                <a:latin typeface="Vodafone Rg" pitchFamily="34" charset="0"/>
              </a:rPr>
              <a:t> styling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1C8A901-4762-CFD9-A84D-2A08882ED77E}"/>
              </a:ext>
            </a:extLst>
          </p:cNvPr>
          <p:cNvSpPr txBox="1"/>
          <p:nvPr/>
        </p:nvSpPr>
        <p:spPr>
          <a:xfrm>
            <a:off x="2137237" y="1961676"/>
            <a:ext cx="1552203" cy="37742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r>
              <a:rPr lang="cs-CZ">
                <a:latin typeface="Vodafone Rg" pitchFamily="34" charset="0"/>
              </a:rPr>
              <a:t>&lt;style&gt; </a:t>
            </a:r>
            <a:r>
              <a:rPr lang="cs-CZ" err="1">
                <a:latin typeface="Vodafone Rg" pitchFamily="34" charset="0"/>
              </a:rPr>
              <a:t>tag</a:t>
            </a:r>
            <a:endParaRPr lang="cs-CZ">
              <a:latin typeface="Vodafone Rg" pitchFamily="34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34D2DA6-9300-4732-D95A-696C31DCF8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0566" y="1522325"/>
            <a:ext cx="3661970" cy="129237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F4A6BEE-7ECD-CC10-1EB9-49E3CA3735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0566" y="662205"/>
            <a:ext cx="3689716" cy="620923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773EB148-80E2-126D-D43A-47A6AB80AF6A}"/>
              </a:ext>
            </a:extLst>
          </p:cNvPr>
          <p:cNvSpPr txBox="1"/>
          <p:nvPr/>
        </p:nvSpPr>
        <p:spPr>
          <a:xfrm>
            <a:off x="2137237" y="3646920"/>
            <a:ext cx="1889778" cy="37487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r>
              <a:rPr lang="cs-CZ" b="1" err="1">
                <a:latin typeface="Vodafone Rg" pitchFamily="34" charset="0"/>
              </a:rPr>
              <a:t>linking</a:t>
            </a:r>
            <a:r>
              <a:rPr lang="cs-CZ" b="1">
                <a:latin typeface="Vodafone Rg" pitchFamily="34" charset="0"/>
              </a:rPr>
              <a:t> </a:t>
            </a:r>
            <a:r>
              <a:rPr lang="cs-CZ" b="1" err="1">
                <a:latin typeface="Vodafone Rg" pitchFamily="34" charset="0"/>
              </a:rPr>
              <a:t>the</a:t>
            </a:r>
            <a:r>
              <a:rPr lang="cs-CZ" b="1">
                <a:latin typeface="Vodafone Rg" pitchFamily="34" charset="0"/>
              </a:rPr>
              <a:t> CSS </a:t>
            </a:r>
            <a:r>
              <a:rPr lang="cs-CZ" b="1" err="1">
                <a:latin typeface="Vodafone Rg" pitchFamily="34" charset="0"/>
              </a:rPr>
              <a:t>file</a:t>
            </a:r>
            <a:endParaRPr lang="cs-CZ" b="1">
              <a:latin typeface="Vodafone Rg" pitchFamily="34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0A5F5158-84A1-55B7-A860-DE0DE7079D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7015" y="3493893"/>
            <a:ext cx="3697319" cy="605743"/>
          </a:xfrm>
          <a:prstGeom prst="rect">
            <a:avLst/>
          </a:prstGeom>
        </p:spPr>
      </p:pic>
      <p:pic>
        <p:nvPicPr>
          <p:cNvPr id="26" name="Picture 25" descr="A blue and white logo&#10;&#10;Description automatically generated">
            <a:extLst>
              <a:ext uri="{FF2B5EF4-FFF2-40B4-BE49-F238E27FC236}">
                <a16:creationId xmlns:a16="http://schemas.microsoft.com/office/drawing/2014/main" id="{4D46ADFC-D992-019B-21BD-F652E16EEE0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0363" y="4540854"/>
            <a:ext cx="290512" cy="410134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B65FF0CD-C71B-A4A3-791B-CE627446B1C3}"/>
              </a:ext>
            </a:extLst>
          </p:cNvPr>
          <p:cNvSpPr txBox="1"/>
          <p:nvPr/>
        </p:nvSpPr>
        <p:spPr>
          <a:xfrm>
            <a:off x="7626406" y="4420161"/>
            <a:ext cx="220662" cy="61555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CZ" sz="4000">
                <a:solidFill>
                  <a:schemeClr val="accent1"/>
                </a:solidFill>
              </a:rPr>
              <a:t>1</a:t>
            </a:r>
            <a:endParaRPr kumimoji="0" lang="en-CZ" sz="4000" b="0" i="0" u="none" strike="noStrike" cap="none" spc="0" normalizeH="0" baseline="0">
              <a:ln>
                <a:noFill/>
              </a:ln>
              <a:solidFill>
                <a:schemeClr val="accent1"/>
              </a:solidFill>
              <a:effectLst/>
              <a:uFillTx/>
              <a:latin typeface="+mn-lt"/>
              <a:ea typeface="+mn-ea"/>
              <a:cs typeface="+mn-cs"/>
              <a:sym typeface="Vodafone Rg"/>
            </a:endParaRPr>
          </a:p>
        </p:txBody>
      </p:sp>
      <p:sp>
        <p:nvSpPr>
          <p:cNvPr id="30" name="Slide Number Placeholder 1">
            <a:extLst>
              <a:ext uri="{FF2B5EF4-FFF2-40B4-BE49-F238E27FC236}">
                <a16:creationId xmlns:a16="http://schemas.microsoft.com/office/drawing/2014/main" id="{B2563A0A-99C3-0A44-B675-FD63174C0A7B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4508500" y="4825024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/>
          <a:lstStyle/>
          <a:p>
            <a:fld id="{86CB4B4D-7CA3-9044-876B-883B54F8677D}" type="slidenum">
              <a:rPr/>
              <a:t>10</a:t>
            </a:fld>
            <a:endParaRPr/>
          </a:p>
        </p:txBody>
      </p:sp>
      <p:sp>
        <p:nvSpPr>
          <p:cNvPr id="31" name="Date Placeholder 2">
            <a:extLst>
              <a:ext uri="{FF2B5EF4-FFF2-40B4-BE49-F238E27FC236}">
                <a16:creationId xmlns:a16="http://schemas.microsoft.com/office/drawing/2014/main" id="{191AEE20-36AB-C7A7-4DDD-3F7290265E07}"/>
              </a:ext>
            </a:extLst>
          </p:cNvPr>
          <p:cNvSpPr txBox="1"/>
          <p:nvPr/>
        </p:nvSpPr>
        <p:spPr>
          <a:xfrm>
            <a:off x="6137275" y="4823987"/>
            <a:ext cx="102552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0" tIns="0" rIns="0" bIns="0" anchor="b">
            <a:spAutoFit/>
          </a:bodyPr>
          <a:lstStyle>
            <a:lvl1pPr>
              <a:defRPr sz="800"/>
            </a:lvl1pPr>
          </a:lstStyle>
          <a:p>
            <a:r>
              <a:t>25 July 2022</a:t>
            </a:r>
          </a:p>
        </p:txBody>
      </p:sp>
    </p:spTree>
    <p:extLst>
      <p:ext uri="{BB962C8B-B14F-4D97-AF65-F5344CB8AC3E}">
        <p14:creationId xmlns:p14="http://schemas.microsoft.com/office/powerpoint/2010/main" val="1380892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E3A5A9-6BFD-40E0-8FD6-7CD91B13C0C6}"/>
              </a:ext>
            </a:extLst>
          </p:cNvPr>
          <p:cNvSpPr txBox="1">
            <a:spLocks/>
          </p:cNvSpPr>
          <p:nvPr/>
        </p:nvSpPr>
        <p:spPr>
          <a:xfrm>
            <a:off x="1886688" y="339248"/>
            <a:ext cx="5829997" cy="1050384"/>
          </a:xfrm>
          <a:prstGeom prst="rect">
            <a:avLst/>
          </a:prstGeom>
        </p:spPr>
        <p:txBody>
          <a:bodyPr/>
          <a:lstStyle>
            <a:lvl1pPr marL="0" marR="0" indent="0" algn="l" defTabSz="9144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Vodafone Rg"/>
              </a:defRPr>
            </a:lvl1pPr>
            <a:lvl2pPr marL="0" marR="0" indent="0" algn="l" defTabSz="9144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Vodafone Rg"/>
              </a:defRPr>
            </a:lvl2pPr>
            <a:lvl3pPr marL="0" marR="0" indent="0" algn="l" defTabSz="9144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Vodafone Rg"/>
              </a:defRPr>
            </a:lvl3pPr>
            <a:lvl4pPr marL="0" marR="0" indent="0" algn="l" defTabSz="9144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Vodafone Rg"/>
              </a:defRPr>
            </a:lvl4pPr>
            <a:lvl5pPr marL="0" marR="0" indent="0" algn="l" defTabSz="9144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Vodafone Rg"/>
              </a:defRPr>
            </a:lvl5pPr>
            <a:lvl6pPr marL="0" marR="0" indent="0" algn="l" defTabSz="9144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Vodafone Rg"/>
              </a:defRPr>
            </a:lvl6pPr>
            <a:lvl7pPr marL="0" marR="0" indent="0" algn="l" defTabSz="9144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Vodafone Rg"/>
              </a:defRPr>
            </a:lvl7pPr>
            <a:lvl8pPr marL="0" marR="0" indent="0" algn="l" defTabSz="9144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Vodafone Rg"/>
              </a:defRPr>
            </a:lvl8pPr>
            <a:lvl9pPr marL="0" marR="0" indent="0" algn="l" defTabSz="9144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Vodafone Rg"/>
              </a:defRPr>
            </a:lvl9pPr>
          </a:lstStyle>
          <a:p>
            <a:pPr hangingPunct="1"/>
            <a:r>
              <a:rPr lang="en-GB">
                <a:latin typeface="Vodafone Rg"/>
              </a:rPr>
              <a:t>Nejlepší propojení CSS a HTML</a:t>
            </a:r>
            <a:endParaRPr lang="en-US">
              <a:latin typeface="Vodafone Rg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990D1F-ECEA-9010-AC63-55050DC406C3}"/>
              </a:ext>
            </a:extLst>
          </p:cNvPr>
          <p:cNvSpPr txBox="1"/>
          <p:nvPr/>
        </p:nvSpPr>
        <p:spPr>
          <a:xfrm>
            <a:off x="2608006" y="1324693"/>
            <a:ext cx="5239062" cy="309546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endParaRPr lang="cs-CZ">
              <a:latin typeface="Vodafone Rg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0B87D12-1834-9739-EDC0-8A4C403501E0}"/>
              </a:ext>
            </a:extLst>
          </p:cNvPr>
          <p:cNvSpPr/>
          <p:nvPr/>
        </p:nvSpPr>
        <p:spPr>
          <a:xfrm>
            <a:off x="2447707" y="1140027"/>
            <a:ext cx="3906198" cy="369332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pPr>
              <a:buClr>
                <a:srgbClr val="333333"/>
              </a:buClr>
              <a:buSzPts val="2400"/>
            </a:pPr>
            <a:r>
              <a:rPr lang="cs-CZ" b="1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rPr>
              <a:t>CSS je v jiném souboru, než html</a:t>
            </a:r>
            <a:endParaRPr lang="cs-CZ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3DF314-29E6-94FC-8B26-404BDAA76D4D}"/>
              </a:ext>
            </a:extLst>
          </p:cNvPr>
          <p:cNvSpPr txBox="1"/>
          <p:nvPr/>
        </p:nvSpPr>
        <p:spPr>
          <a:xfrm>
            <a:off x="3574871" y="2463945"/>
            <a:ext cx="0" cy="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endParaRPr lang="cs-CZ">
              <a:latin typeface="Vodafone Rg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01443B-1C5E-CC96-2C49-975142297C35}"/>
              </a:ext>
            </a:extLst>
          </p:cNvPr>
          <p:cNvSpPr txBox="1"/>
          <p:nvPr/>
        </p:nvSpPr>
        <p:spPr>
          <a:xfrm>
            <a:off x="6452983" y="2059211"/>
            <a:ext cx="0" cy="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endParaRPr lang="cs-CZ">
              <a:latin typeface="Vodafone Rg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7FC287F-C33F-5E0A-787F-2161D9E61A71}"/>
              </a:ext>
            </a:extLst>
          </p:cNvPr>
          <p:cNvSpPr txBox="1"/>
          <p:nvPr/>
        </p:nvSpPr>
        <p:spPr>
          <a:xfrm>
            <a:off x="5478622" y="1849348"/>
            <a:ext cx="0" cy="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endParaRPr lang="cs-CZ">
              <a:latin typeface="Vodafone Rg" pitchFamily="34" charset="0"/>
            </a:endParaRPr>
          </a:p>
        </p:txBody>
      </p:sp>
      <p:sp>
        <p:nvSpPr>
          <p:cNvPr id="11" name="Google Shape;587;p91">
            <a:extLst>
              <a:ext uri="{FF2B5EF4-FFF2-40B4-BE49-F238E27FC236}">
                <a16:creationId xmlns:a16="http://schemas.microsoft.com/office/drawing/2014/main" id="{6FCB6040-EE8A-A33A-0078-2975F1BC7557}"/>
              </a:ext>
            </a:extLst>
          </p:cNvPr>
          <p:cNvSpPr txBox="1"/>
          <p:nvPr/>
        </p:nvSpPr>
        <p:spPr>
          <a:xfrm>
            <a:off x="3855395" y="2977477"/>
            <a:ext cx="3283440" cy="14297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457200" indent="-342900">
              <a:lnSpc>
                <a:spcPct val="150000"/>
              </a:lnSpc>
              <a:buClr>
                <a:srgbClr val="333333"/>
              </a:buClr>
              <a:buSzPts val="1800"/>
              <a:buFont typeface="Open Sans Light"/>
              <a:buChar char="●"/>
            </a:pPr>
            <a:r>
              <a:rPr lang="cs-CZ" sz="1200">
                <a:solidFill>
                  <a:srgbClr val="333333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Separujeme obsah stránky od vzhledu</a:t>
            </a:r>
            <a:endParaRPr sz="12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indent="-342900">
              <a:lnSpc>
                <a:spcPct val="150000"/>
              </a:lnSpc>
              <a:buClr>
                <a:srgbClr val="333333"/>
              </a:buClr>
              <a:buSzPts val="1800"/>
              <a:buFont typeface="Open Sans Light"/>
              <a:buChar char="●"/>
            </a:pPr>
            <a:r>
              <a:rPr lang="cs-CZ" sz="1200">
                <a:solidFill>
                  <a:srgbClr val="333333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Snížíme opakující se kód</a:t>
            </a:r>
            <a:endParaRPr sz="12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indent="-342900">
              <a:lnSpc>
                <a:spcPct val="150000"/>
              </a:lnSpc>
              <a:buClr>
                <a:srgbClr val="333333"/>
              </a:buClr>
              <a:buSzPts val="1800"/>
              <a:buFont typeface="Open Sans Light"/>
              <a:buChar char="●"/>
            </a:pPr>
            <a:r>
              <a:rPr lang="cs-CZ" sz="1200">
                <a:solidFill>
                  <a:srgbClr val="333333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Jeden CSS soubor pro celý web</a:t>
            </a:r>
            <a:endParaRPr sz="12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8B21DD5C-3B47-FB2A-AB2E-9B9BFCEFCCB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61223469"/>
              </p:ext>
            </p:extLst>
          </p:nvPr>
        </p:nvGraphicFramePr>
        <p:xfrm>
          <a:off x="2448929" y="1636980"/>
          <a:ext cx="2812931" cy="14425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5943600" imgH="3048000" progId="Word.Document.12">
                  <p:embed/>
                </p:oleObj>
              </mc:Choice>
              <mc:Fallback>
                <p:oleObj name="Document" r:id="rId2" imgW="5943600" imgH="3048000" progId="Word.Document.12">
                  <p:embed/>
                  <p:pic>
                    <p:nvPicPr>
                      <p:cNvPr id="12" name="Object 11">
                        <a:extLst>
                          <a:ext uri="{FF2B5EF4-FFF2-40B4-BE49-F238E27FC236}">
                            <a16:creationId xmlns:a16="http://schemas.microsoft.com/office/drawing/2014/main" id="{8B21DD5C-3B47-FB2A-AB2E-9B9BFCEFCCB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448929" y="1636980"/>
                        <a:ext cx="2812931" cy="144252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5" name="Picture 24" descr="A blue and white logo&#10;&#10;Description automatically generated">
            <a:extLst>
              <a:ext uri="{FF2B5EF4-FFF2-40B4-BE49-F238E27FC236}">
                <a16:creationId xmlns:a16="http://schemas.microsoft.com/office/drawing/2014/main" id="{2651089F-C100-20B7-EFF5-F8E2820B43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0363" y="4540854"/>
            <a:ext cx="290512" cy="410134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86151C87-459F-FC77-4068-DDE4AB9B7E16}"/>
              </a:ext>
            </a:extLst>
          </p:cNvPr>
          <p:cNvSpPr txBox="1"/>
          <p:nvPr/>
        </p:nvSpPr>
        <p:spPr>
          <a:xfrm>
            <a:off x="7626406" y="4420161"/>
            <a:ext cx="220662" cy="61555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CZ" sz="4000">
                <a:solidFill>
                  <a:schemeClr val="accent1"/>
                </a:solidFill>
              </a:rPr>
              <a:t>1</a:t>
            </a:r>
            <a:endParaRPr kumimoji="0" lang="en-CZ" sz="4000" b="0" i="0" u="none" strike="noStrike" cap="none" spc="0" normalizeH="0" baseline="0">
              <a:ln>
                <a:noFill/>
              </a:ln>
              <a:solidFill>
                <a:schemeClr val="accent1"/>
              </a:solidFill>
              <a:effectLst/>
              <a:uFillTx/>
              <a:latin typeface="+mn-lt"/>
              <a:ea typeface="+mn-ea"/>
              <a:cs typeface="+mn-cs"/>
              <a:sym typeface="Vodafone Rg"/>
            </a:endParaRPr>
          </a:p>
        </p:txBody>
      </p:sp>
      <p:sp>
        <p:nvSpPr>
          <p:cNvPr id="27" name="Slide Number Placeholder 1">
            <a:extLst>
              <a:ext uri="{FF2B5EF4-FFF2-40B4-BE49-F238E27FC236}">
                <a16:creationId xmlns:a16="http://schemas.microsoft.com/office/drawing/2014/main" id="{D034A801-67C5-3359-2678-C5EBA11502C1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4508500" y="4825024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/>
          <a:lstStyle/>
          <a:p>
            <a:fld id="{86CB4B4D-7CA3-9044-876B-883B54F8677D}" type="slidenum">
              <a:rPr/>
              <a:t>11</a:t>
            </a:fld>
            <a:endParaRPr/>
          </a:p>
        </p:txBody>
      </p:sp>
      <p:sp>
        <p:nvSpPr>
          <p:cNvPr id="28" name="Date Placeholder 2">
            <a:extLst>
              <a:ext uri="{FF2B5EF4-FFF2-40B4-BE49-F238E27FC236}">
                <a16:creationId xmlns:a16="http://schemas.microsoft.com/office/drawing/2014/main" id="{233C14BB-7E85-1581-7330-A90CC2D54C35}"/>
              </a:ext>
            </a:extLst>
          </p:cNvPr>
          <p:cNvSpPr txBox="1"/>
          <p:nvPr/>
        </p:nvSpPr>
        <p:spPr>
          <a:xfrm>
            <a:off x="6137275" y="4823987"/>
            <a:ext cx="102552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0" tIns="0" rIns="0" bIns="0" anchor="b">
            <a:spAutoFit/>
          </a:bodyPr>
          <a:lstStyle>
            <a:lvl1pPr>
              <a:defRPr sz="800"/>
            </a:lvl1pPr>
          </a:lstStyle>
          <a:p>
            <a:r>
              <a:t>25 July 2022</a:t>
            </a:r>
          </a:p>
        </p:txBody>
      </p:sp>
    </p:spTree>
    <p:extLst>
      <p:ext uri="{BB962C8B-B14F-4D97-AF65-F5344CB8AC3E}">
        <p14:creationId xmlns:p14="http://schemas.microsoft.com/office/powerpoint/2010/main" val="324149043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93A28D99-F399-F75F-7055-7D71E0055FB9}"/>
              </a:ext>
            </a:extLst>
          </p:cNvPr>
          <p:cNvSpPr txBox="1">
            <a:spLocks/>
          </p:cNvSpPr>
          <p:nvPr/>
        </p:nvSpPr>
        <p:spPr>
          <a:xfrm>
            <a:off x="2150366" y="345222"/>
            <a:ext cx="5829997" cy="1050384"/>
          </a:xfrm>
          <a:prstGeom prst="rect">
            <a:avLst/>
          </a:prstGeom>
        </p:spPr>
        <p:txBody>
          <a:bodyPr/>
          <a:lstStyle>
            <a:lvl1pPr marL="0" marR="0" indent="0" algn="l" defTabSz="9144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Vodafone Rg"/>
              </a:defRPr>
            </a:lvl1pPr>
            <a:lvl2pPr marL="0" marR="0" indent="0" algn="l" defTabSz="9144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Vodafone Rg"/>
              </a:defRPr>
            </a:lvl2pPr>
            <a:lvl3pPr marL="0" marR="0" indent="0" algn="l" defTabSz="9144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Vodafone Rg"/>
              </a:defRPr>
            </a:lvl3pPr>
            <a:lvl4pPr marL="0" marR="0" indent="0" algn="l" defTabSz="9144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Vodafone Rg"/>
              </a:defRPr>
            </a:lvl4pPr>
            <a:lvl5pPr marL="0" marR="0" indent="0" algn="l" defTabSz="9144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Vodafone Rg"/>
              </a:defRPr>
            </a:lvl5pPr>
            <a:lvl6pPr marL="0" marR="0" indent="0" algn="l" defTabSz="9144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Vodafone Rg"/>
              </a:defRPr>
            </a:lvl6pPr>
            <a:lvl7pPr marL="0" marR="0" indent="0" algn="l" defTabSz="9144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Vodafone Rg"/>
              </a:defRPr>
            </a:lvl7pPr>
            <a:lvl8pPr marL="0" marR="0" indent="0" algn="l" defTabSz="9144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Vodafone Rg"/>
              </a:defRPr>
            </a:lvl8pPr>
            <a:lvl9pPr marL="0" marR="0" indent="0" algn="l" defTabSz="9144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Vodafone Rg"/>
              </a:defRPr>
            </a:lvl9pPr>
          </a:lstStyle>
          <a:p>
            <a:pPr hangingPunct="1"/>
            <a:r>
              <a:rPr lang="en-GB" err="1">
                <a:latin typeface="Vodafone Rg"/>
              </a:rPr>
              <a:t>Opravte</a:t>
            </a:r>
            <a:r>
              <a:rPr lang="en-GB">
                <a:latin typeface="Vodafone Rg"/>
              </a:rPr>
              <a:t> </a:t>
            </a:r>
            <a:r>
              <a:rPr lang="en-GB" err="1">
                <a:latin typeface="Vodafone Rg"/>
              </a:rPr>
              <a:t>propojení</a:t>
            </a:r>
            <a:r>
              <a:rPr lang="en-GB">
                <a:latin typeface="Vodafone Rg"/>
              </a:rPr>
              <a:t> CSS a HTML</a:t>
            </a:r>
            <a:endParaRPr lang="en-US">
              <a:latin typeface="Vodafone Rg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653F3B5-E64A-9339-C3FC-7155F7B02095}"/>
              </a:ext>
            </a:extLst>
          </p:cNvPr>
          <p:cNvSpPr txBox="1"/>
          <p:nvPr/>
        </p:nvSpPr>
        <p:spPr>
          <a:xfrm>
            <a:off x="3740046" y="1424066"/>
            <a:ext cx="5239062" cy="309546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endParaRPr lang="cs-CZ">
              <a:latin typeface="Vodafone Rg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7A389A7-E277-D561-3841-CB6E680CE03E}"/>
              </a:ext>
            </a:extLst>
          </p:cNvPr>
          <p:cNvSpPr/>
          <p:nvPr/>
        </p:nvSpPr>
        <p:spPr>
          <a:xfrm>
            <a:off x="2711385" y="1146001"/>
            <a:ext cx="3906198" cy="369332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pPr>
              <a:buClr>
                <a:srgbClr val="333333"/>
              </a:buClr>
              <a:buSzPts val="2400"/>
            </a:pPr>
            <a:r>
              <a:rPr lang="cs-CZ" b="1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rPr>
              <a:t>CSS je v jiném souboru, než html</a:t>
            </a:r>
            <a:endParaRPr lang="cs-CZ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50066EA-1B18-8AA7-CC68-01BDB5F8D90C}"/>
              </a:ext>
            </a:extLst>
          </p:cNvPr>
          <p:cNvSpPr txBox="1"/>
          <p:nvPr/>
        </p:nvSpPr>
        <p:spPr>
          <a:xfrm>
            <a:off x="3838549" y="2469919"/>
            <a:ext cx="0" cy="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endParaRPr lang="cs-CZ">
              <a:latin typeface="Vodafone Rg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C5E4F72-E2AE-1DD2-893A-BC6D5911DEF8}"/>
              </a:ext>
            </a:extLst>
          </p:cNvPr>
          <p:cNvSpPr txBox="1"/>
          <p:nvPr/>
        </p:nvSpPr>
        <p:spPr>
          <a:xfrm>
            <a:off x="6716661" y="2065185"/>
            <a:ext cx="0" cy="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endParaRPr lang="cs-CZ">
              <a:latin typeface="Vodafone Rg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CE5A534-23E0-FA08-E4DC-686C7407F94B}"/>
              </a:ext>
            </a:extLst>
          </p:cNvPr>
          <p:cNvSpPr txBox="1"/>
          <p:nvPr/>
        </p:nvSpPr>
        <p:spPr>
          <a:xfrm>
            <a:off x="5742300" y="1855322"/>
            <a:ext cx="0" cy="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endParaRPr lang="cs-CZ">
              <a:latin typeface="Vodafone Rg" pitchFamily="34" charset="0"/>
            </a:endParaRPr>
          </a:p>
        </p:txBody>
      </p:sp>
      <p:sp>
        <p:nvSpPr>
          <p:cNvPr id="20" name="Google Shape;587;p91">
            <a:extLst>
              <a:ext uri="{FF2B5EF4-FFF2-40B4-BE49-F238E27FC236}">
                <a16:creationId xmlns:a16="http://schemas.microsoft.com/office/drawing/2014/main" id="{6F77FD6F-2614-4141-0A4D-7082571ECB99}"/>
              </a:ext>
            </a:extLst>
          </p:cNvPr>
          <p:cNvSpPr txBox="1"/>
          <p:nvPr/>
        </p:nvSpPr>
        <p:spPr>
          <a:xfrm>
            <a:off x="3652116" y="2983451"/>
            <a:ext cx="3750397" cy="1436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457200" indent="-342900">
              <a:lnSpc>
                <a:spcPct val="150000"/>
              </a:lnSpc>
              <a:buClr>
                <a:srgbClr val="333333"/>
              </a:buClr>
              <a:buSzPts val="1800"/>
              <a:buFont typeface="Open Sans Light"/>
              <a:buChar char="●"/>
            </a:pPr>
            <a:r>
              <a:rPr lang="cs-CZ" sz="1200">
                <a:solidFill>
                  <a:srgbClr val="333333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Jděte do pískoviště sandbox/css-01 </a:t>
            </a:r>
          </a:p>
          <a:p>
            <a:pPr marL="457200" indent="-342900">
              <a:lnSpc>
                <a:spcPct val="150000"/>
              </a:lnSpc>
              <a:buClr>
                <a:srgbClr val="333333"/>
              </a:buClr>
              <a:buSzPts val="1800"/>
              <a:buFont typeface="Open Sans Light"/>
              <a:buChar char="●"/>
            </a:pPr>
            <a:r>
              <a:rPr lang="cs-CZ" sz="1200">
                <a:solidFill>
                  <a:srgbClr val="333333"/>
                </a:solidFill>
                <a:latin typeface="Open Sans Light"/>
                <a:ea typeface="Open Sans Light"/>
                <a:cs typeface="Open Sans Light"/>
              </a:rPr>
              <a:t>Opravte propojení CSS a html tak aby stránka zčervenala.</a:t>
            </a:r>
          </a:p>
          <a:p>
            <a:pPr marL="457200" indent="-342900">
              <a:lnSpc>
                <a:spcPct val="150000"/>
              </a:lnSpc>
              <a:buClr>
                <a:srgbClr val="333333"/>
              </a:buClr>
              <a:buSzPts val="1800"/>
              <a:buFont typeface="Open Sans Light"/>
              <a:buChar char="●"/>
            </a:pPr>
            <a:endParaRPr lang="cs-CZ" sz="1200">
              <a:solidFill>
                <a:srgbClr val="333333"/>
              </a:solidFill>
              <a:latin typeface="Open Sans Light"/>
              <a:ea typeface="Open Sans Light"/>
              <a:cs typeface="Open Sans Light"/>
            </a:endParaRPr>
          </a:p>
        </p:txBody>
      </p:sp>
      <p:graphicFrame>
        <p:nvGraphicFramePr>
          <p:cNvPr id="21" name="Object 20">
            <a:extLst>
              <a:ext uri="{FF2B5EF4-FFF2-40B4-BE49-F238E27FC236}">
                <a16:creationId xmlns:a16="http://schemas.microsoft.com/office/drawing/2014/main" id="{A1CFFDF6-0637-B74A-9EC1-822E9EB9C81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96755306"/>
              </p:ext>
            </p:extLst>
          </p:nvPr>
        </p:nvGraphicFramePr>
        <p:xfrm>
          <a:off x="2712607" y="1642954"/>
          <a:ext cx="2812931" cy="14425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5943600" imgH="3048000" progId="Word.Document.12">
                  <p:embed/>
                </p:oleObj>
              </mc:Choice>
              <mc:Fallback>
                <p:oleObj name="Document" r:id="rId2" imgW="5943600" imgH="3048000" progId="Word.Document.12">
                  <p:embed/>
                  <p:pic>
                    <p:nvPicPr>
                      <p:cNvPr id="21" name="Object 20">
                        <a:extLst>
                          <a:ext uri="{FF2B5EF4-FFF2-40B4-BE49-F238E27FC236}">
                            <a16:creationId xmlns:a16="http://schemas.microsoft.com/office/drawing/2014/main" id="{A1CFFDF6-0637-B74A-9EC1-822E9EB9C81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712607" y="1642954"/>
                        <a:ext cx="2812931" cy="144252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4" name="Picture 23" descr="A blue and white logo&#10;&#10;Description automatically generated">
            <a:extLst>
              <a:ext uri="{FF2B5EF4-FFF2-40B4-BE49-F238E27FC236}">
                <a16:creationId xmlns:a16="http://schemas.microsoft.com/office/drawing/2014/main" id="{D4D32324-DBBF-2B0F-E8A5-2993F23587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0363" y="4540854"/>
            <a:ext cx="290512" cy="41013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13B2213D-2F43-94F9-176A-7DE55BA362AF}"/>
              </a:ext>
            </a:extLst>
          </p:cNvPr>
          <p:cNvSpPr txBox="1"/>
          <p:nvPr/>
        </p:nvSpPr>
        <p:spPr>
          <a:xfrm>
            <a:off x="7626406" y="4420161"/>
            <a:ext cx="220662" cy="61555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CZ" sz="4000">
                <a:solidFill>
                  <a:schemeClr val="accent1"/>
                </a:solidFill>
              </a:rPr>
              <a:t>1</a:t>
            </a:r>
            <a:endParaRPr kumimoji="0" lang="en-CZ" sz="4000" b="0" i="0" u="none" strike="noStrike" cap="none" spc="0" normalizeH="0" baseline="0">
              <a:ln>
                <a:noFill/>
              </a:ln>
              <a:solidFill>
                <a:schemeClr val="accent1"/>
              </a:solidFill>
              <a:effectLst/>
              <a:uFillTx/>
              <a:latin typeface="+mn-lt"/>
              <a:ea typeface="+mn-ea"/>
              <a:cs typeface="+mn-cs"/>
              <a:sym typeface="Vodafone Rg"/>
            </a:endParaRPr>
          </a:p>
        </p:txBody>
      </p:sp>
      <p:sp>
        <p:nvSpPr>
          <p:cNvPr id="26" name="Slide Number Placeholder 1">
            <a:extLst>
              <a:ext uri="{FF2B5EF4-FFF2-40B4-BE49-F238E27FC236}">
                <a16:creationId xmlns:a16="http://schemas.microsoft.com/office/drawing/2014/main" id="{DB1CCAFD-EAB5-F884-BB73-EB69B6D85E4F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4508500" y="4825024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/>
          <a:lstStyle/>
          <a:p>
            <a:fld id="{86CB4B4D-7CA3-9044-876B-883B54F8677D}" type="slidenum">
              <a:rPr/>
              <a:t>12</a:t>
            </a:fld>
            <a:endParaRPr/>
          </a:p>
        </p:txBody>
      </p:sp>
      <p:sp>
        <p:nvSpPr>
          <p:cNvPr id="27" name="Date Placeholder 2">
            <a:extLst>
              <a:ext uri="{FF2B5EF4-FFF2-40B4-BE49-F238E27FC236}">
                <a16:creationId xmlns:a16="http://schemas.microsoft.com/office/drawing/2014/main" id="{625F23F6-2185-E393-27F3-55CD134E5057}"/>
              </a:ext>
            </a:extLst>
          </p:cNvPr>
          <p:cNvSpPr txBox="1"/>
          <p:nvPr/>
        </p:nvSpPr>
        <p:spPr>
          <a:xfrm>
            <a:off x="6137275" y="4823987"/>
            <a:ext cx="102552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0" tIns="0" rIns="0" bIns="0" anchor="b">
            <a:spAutoFit/>
          </a:bodyPr>
          <a:lstStyle>
            <a:lvl1pPr>
              <a:defRPr sz="800"/>
            </a:lvl1pPr>
          </a:lstStyle>
          <a:p>
            <a:r>
              <a:t>25 July 2022</a:t>
            </a:r>
          </a:p>
        </p:txBody>
      </p:sp>
    </p:spTree>
    <p:extLst>
      <p:ext uri="{BB962C8B-B14F-4D97-AF65-F5344CB8AC3E}">
        <p14:creationId xmlns:p14="http://schemas.microsoft.com/office/powerpoint/2010/main" val="3669402270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C2018D-12A0-E3D3-F766-510D916DC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Anatomie CSS pravidel</a:t>
            </a:r>
          </a:p>
        </p:txBody>
      </p:sp>
      <p:sp>
        <p:nvSpPr>
          <p:cNvPr id="5" name="Google Shape;712;p103">
            <a:extLst>
              <a:ext uri="{FF2B5EF4-FFF2-40B4-BE49-F238E27FC236}">
                <a16:creationId xmlns:a16="http://schemas.microsoft.com/office/drawing/2014/main" id="{8146D3E8-218C-D865-E995-7E8EADC87500}"/>
              </a:ext>
            </a:extLst>
          </p:cNvPr>
          <p:cNvSpPr txBox="1">
            <a:spLocks/>
          </p:cNvSpPr>
          <p:nvPr/>
        </p:nvSpPr>
        <p:spPr>
          <a:xfrm>
            <a:off x="1918043" y="1536778"/>
            <a:ext cx="5875916" cy="297028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138113" indent="-138113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Vodafone Rg" pitchFamily="34" charset="0"/>
                <a:ea typeface="+mn-ea"/>
                <a:cs typeface="+mn-cs"/>
              </a:defRPr>
            </a:lvl1pPr>
            <a:lvl2pPr marL="347663" indent="-147638" algn="l" defTabSz="914400" rtl="0" eaLnBrk="1" latinLnBrk="0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–"/>
              <a:defRPr sz="1400" kern="1200">
                <a:solidFill>
                  <a:schemeClr val="tx1"/>
                </a:solidFill>
                <a:latin typeface="Vodafone Rg" pitchFamily="34" charset="0"/>
                <a:ea typeface="+mn-ea"/>
                <a:cs typeface="+mn-cs"/>
              </a:defRPr>
            </a:lvl2pPr>
            <a:lvl3pPr marL="385763" indent="146050" algn="l" defTabSz="914400" rtl="0" eaLnBrk="1" latinLnBrk="0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–"/>
              <a:defRPr sz="1400" kern="1200">
                <a:solidFill>
                  <a:schemeClr val="tx1"/>
                </a:solidFill>
                <a:latin typeface="Vodafone Rg" pitchFamily="34" charset="0"/>
                <a:ea typeface="+mn-ea"/>
                <a:cs typeface="+mn-cs"/>
              </a:defRPr>
            </a:lvl3pPr>
            <a:lvl4pPr marL="717550" indent="-150813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Calibri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-161925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Calibri" pitchFamily="34" charset="0"/>
              <a:buChar char="–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Clr>
                <a:schemeClr val="dk1"/>
              </a:buClr>
              <a:buSzPts val="1100"/>
              <a:buFont typeface="Arial" pitchFamily="34" charset="0"/>
              <a:buNone/>
            </a:pPr>
            <a:r>
              <a:rPr lang="en-GB" sz="3000">
                <a:latin typeface="Consolas"/>
                <a:ea typeface="Consolas"/>
                <a:cs typeface="Consolas"/>
                <a:sym typeface="Consolas"/>
              </a:rPr>
              <a:t>selector {</a:t>
            </a:r>
          </a:p>
          <a:p>
            <a:pPr marL="0" indent="0">
              <a:lnSpc>
                <a:spcPct val="150000"/>
              </a:lnSpc>
              <a:buClr>
                <a:schemeClr val="dk1"/>
              </a:buClr>
              <a:buSzPts val="1100"/>
              <a:buFont typeface="Arial" pitchFamily="34" charset="0"/>
              <a:buNone/>
            </a:pPr>
            <a:r>
              <a:rPr lang="en-GB" sz="3000">
                <a:latin typeface="Consolas"/>
                <a:ea typeface="Consolas"/>
                <a:cs typeface="Consolas"/>
                <a:sym typeface="Consolas"/>
              </a:rPr>
              <a:t>   background: black;</a:t>
            </a:r>
          </a:p>
          <a:p>
            <a:pPr marL="0" indent="0">
              <a:lnSpc>
                <a:spcPct val="150000"/>
              </a:lnSpc>
              <a:buClr>
                <a:schemeClr val="dk1"/>
              </a:buClr>
              <a:buSzPts val="1100"/>
              <a:buFont typeface="Arial" pitchFamily="34" charset="0"/>
              <a:buNone/>
            </a:pPr>
            <a:r>
              <a:rPr lang="en-GB" sz="3000">
                <a:latin typeface="Consolas"/>
                <a:ea typeface="Consolas"/>
                <a:cs typeface="Consolas"/>
                <a:sym typeface="Consolas"/>
              </a:rPr>
              <a:t>	</a:t>
            </a:r>
          </a:p>
          <a:p>
            <a:pPr marL="0" indent="0">
              <a:lnSpc>
                <a:spcPct val="150000"/>
              </a:lnSpc>
              <a:buClr>
                <a:schemeClr val="dk1"/>
              </a:buClr>
              <a:buSzPts val="1100"/>
              <a:buFont typeface="Arial" pitchFamily="34" charset="0"/>
              <a:buNone/>
            </a:pPr>
            <a:r>
              <a:rPr lang="en-GB" sz="3000"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  <p:sp>
        <p:nvSpPr>
          <p:cNvPr id="6" name="Google Shape;713;p103">
            <a:extLst>
              <a:ext uri="{FF2B5EF4-FFF2-40B4-BE49-F238E27FC236}">
                <a16:creationId xmlns:a16="http://schemas.microsoft.com/office/drawing/2014/main" id="{12A391DD-3001-6F56-86BA-822A7CBF3BB6}"/>
              </a:ext>
            </a:extLst>
          </p:cNvPr>
          <p:cNvSpPr txBox="1"/>
          <p:nvPr/>
        </p:nvSpPr>
        <p:spPr>
          <a:xfrm>
            <a:off x="768068" y="604216"/>
            <a:ext cx="22158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r>
              <a:rPr lang="cs-CZ">
                <a:latin typeface="Open Sans"/>
                <a:ea typeface="Open Sans"/>
                <a:cs typeface="Open Sans"/>
                <a:sym typeface="Open Sans"/>
              </a:rPr>
              <a:t>Zacílené elementy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7" name="Google Shape;714;p103">
            <a:extLst>
              <a:ext uri="{FF2B5EF4-FFF2-40B4-BE49-F238E27FC236}">
                <a16:creationId xmlns:a16="http://schemas.microsoft.com/office/drawing/2014/main" id="{CE060E05-39EB-0A17-89A4-1309BF20A313}"/>
              </a:ext>
            </a:extLst>
          </p:cNvPr>
          <p:cNvCxnSpPr>
            <a:cxnSpLocks/>
          </p:cNvCxnSpPr>
          <p:nvPr/>
        </p:nvCxnSpPr>
        <p:spPr>
          <a:xfrm>
            <a:off x="2610668" y="1227704"/>
            <a:ext cx="706800" cy="566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8" name="Google Shape;715;p103">
            <a:extLst>
              <a:ext uri="{FF2B5EF4-FFF2-40B4-BE49-F238E27FC236}">
                <a16:creationId xmlns:a16="http://schemas.microsoft.com/office/drawing/2014/main" id="{81156893-8313-9EB6-33FC-CB58912D6621}"/>
              </a:ext>
            </a:extLst>
          </p:cNvPr>
          <p:cNvSpPr/>
          <p:nvPr/>
        </p:nvSpPr>
        <p:spPr>
          <a:xfrm>
            <a:off x="2610668" y="3291370"/>
            <a:ext cx="3261600" cy="252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cubicBezTo>
                  <a:pt x="6677" y="61924"/>
                  <a:pt x="14200" y="89679"/>
                  <a:pt x="21722" y="80153"/>
                </a:cubicBezTo>
                <a:cubicBezTo>
                  <a:pt x="32072" y="67042"/>
                  <a:pt x="42222" y="-15820"/>
                  <a:pt x="52361" y="28050"/>
                </a:cubicBezTo>
                <a:cubicBezTo>
                  <a:pt x="56000" y="43776"/>
                  <a:pt x="59350" y="75392"/>
                  <a:pt x="62116" y="120000"/>
                </a:cubicBezTo>
                <a:cubicBezTo>
                  <a:pt x="64833" y="78310"/>
                  <a:pt x="68072" y="48505"/>
                  <a:pt x="71561" y="33011"/>
                </a:cubicBezTo>
                <a:cubicBezTo>
                  <a:pt x="81777" y="-12311"/>
                  <a:pt x="92111" y="67904"/>
                  <a:pt x="102561" y="71299"/>
                </a:cubicBezTo>
                <a:cubicBezTo>
                  <a:pt x="108611" y="73261"/>
                  <a:pt x="114588" y="49341"/>
                  <a:pt x="120000" y="1584"/>
                </a:cubicBezTo>
              </a:path>
            </a:pathLst>
          </a:custGeom>
          <a:noFill/>
          <a:ln w="25400" cap="flat" cmpd="sng">
            <a:solidFill>
              <a:srgbClr val="A6AAA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algn="ctr">
              <a:buClr>
                <a:srgbClr val="000000"/>
              </a:buClr>
              <a:buSzPts val="3600"/>
            </a:pPr>
            <a:endParaRPr sz="3600"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" name="Google Shape;716;p103">
            <a:extLst>
              <a:ext uri="{FF2B5EF4-FFF2-40B4-BE49-F238E27FC236}">
                <a16:creationId xmlns:a16="http://schemas.microsoft.com/office/drawing/2014/main" id="{4ACAB983-F5B1-9CF6-97E0-9C29372C3432}"/>
              </a:ext>
            </a:extLst>
          </p:cNvPr>
          <p:cNvSpPr txBox="1"/>
          <p:nvPr/>
        </p:nvSpPr>
        <p:spPr>
          <a:xfrm>
            <a:off x="3278893" y="3746861"/>
            <a:ext cx="2286000" cy="47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r>
              <a:rPr lang="en-GB">
                <a:latin typeface="Open Sans"/>
                <a:ea typeface="Open Sans"/>
                <a:cs typeface="Open Sans"/>
                <a:sym typeface="Open Sans"/>
              </a:rPr>
              <a:t>Declaration block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" name="Google Shape;717;p103">
            <a:extLst>
              <a:ext uri="{FF2B5EF4-FFF2-40B4-BE49-F238E27FC236}">
                <a16:creationId xmlns:a16="http://schemas.microsoft.com/office/drawing/2014/main" id="{29238F7A-D4E5-9B11-D99D-7E936407FD43}"/>
              </a:ext>
            </a:extLst>
          </p:cNvPr>
          <p:cNvSpPr txBox="1"/>
          <p:nvPr/>
        </p:nvSpPr>
        <p:spPr>
          <a:xfrm>
            <a:off x="281207" y="3267786"/>
            <a:ext cx="22158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r>
              <a:rPr lang="cs-CZ">
                <a:latin typeface="Open Sans"/>
                <a:ea typeface="Open Sans"/>
                <a:cs typeface="Open Sans"/>
                <a:sym typeface="Open Sans"/>
              </a:rPr>
              <a:t>Co nastavuji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1" name="Google Shape;719;p103">
            <a:extLst>
              <a:ext uri="{FF2B5EF4-FFF2-40B4-BE49-F238E27FC236}">
                <a16:creationId xmlns:a16="http://schemas.microsoft.com/office/drawing/2014/main" id="{24D8F866-3533-A66C-B017-81BEFB9723B0}"/>
              </a:ext>
            </a:extLst>
          </p:cNvPr>
          <p:cNvCxnSpPr>
            <a:cxnSpLocks/>
          </p:cNvCxnSpPr>
          <p:nvPr/>
        </p:nvCxnSpPr>
        <p:spPr>
          <a:xfrm flipV="1">
            <a:off x="1795064" y="3291371"/>
            <a:ext cx="1429504" cy="268014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2" name="Google Shape;720;p103">
            <a:extLst>
              <a:ext uri="{FF2B5EF4-FFF2-40B4-BE49-F238E27FC236}">
                <a16:creationId xmlns:a16="http://schemas.microsoft.com/office/drawing/2014/main" id="{B27BFC90-5633-48D7-1EBA-0FE27C44AEA0}"/>
              </a:ext>
            </a:extLst>
          </p:cNvPr>
          <p:cNvCxnSpPr>
            <a:cxnSpLocks/>
          </p:cNvCxnSpPr>
          <p:nvPr/>
        </p:nvCxnSpPr>
        <p:spPr>
          <a:xfrm flipH="1">
            <a:off x="6412381" y="818517"/>
            <a:ext cx="1524037" cy="1970982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3" name="Google Shape;722;p103">
            <a:extLst>
              <a:ext uri="{FF2B5EF4-FFF2-40B4-BE49-F238E27FC236}">
                <a16:creationId xmlns:a16="http://schemas.microsoft.com/office/drawing/2014/main" id="{35C767A0-5069-980E-3FA9-9BBBDFBFE76B}"/>
              </a:ext>
            </a:extLst>
          </p:cNvPr>
          <p:cNvCxnSpPr>
            <a:cxnSpLocks/>
          </p:cNvCxnSpPr>
          <p:nvPr/>
        </p:nvCxnSpPr>
        <p:spPr>
          <a:xfrm flipH="1" flipV="1">
            <a:off x="6153368" y="3245504"/>
            <a:ext cx="1072589" cy="1059374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5" name="Google Shape;723;p103">
            <a:extLst>
              <a:ext uri="{FF2B5EF4-FFF2-40B4-BE49-F238E27FC236}">
                <a16:creationId xmlns:a16="http://schemas.microsoft.com/office/drawing/2014/main" id="{2BB4C034-B7DB-C673-2C87-B3DD28785F22}"/>
              </a:ext>
            </a:extLst>
          </p:cNvPr>
          <p:cNvSpPr txBox="1"/>
          <p:nvPr/>
        </p:nvSpPr>
        <p:spPr>
          <a:xfrm>
            <a:off x="7003133" y="362829"/>
            <a:ext cx="2806500" cy="8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rgbClr val="000000"/>
              </a:buClr>
              <a:buSzPts val="1600"/>
            </a:pPr>
            <a:r>
              <a:rPr lang="cs-CZ" sz="1600" b="1">
                <a:latin typeface="Arial"/>
                <a:ea typeface="Arial"/>
                <a:cs typeface="Arial"/>
                <a:sym typeface="Arial"/>
              </a:rPr>
              <a:t>Středník !</a:t>
            </a:r>
            <a:endParaRPr sz="1600" b="1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" name="Picture 15" descr="A blue and white logo&#10;&#10;Description automatically generated">
            <a:extLst>
              <a:ext uri="{FF2B5EF4-FFF2-40B4-BE49-F238E27FC236}">
                <a16:creationId xmlns:a16="http://schemas.microsoft.com/office/drawing/2014/main" id="{29DF7B32-B089-E480-8071-92E4320476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0363" y="4540854"/>
            <a:ext cx="290512" cy="41013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5A76801-3EB9-C982-E219-EC1006481C0C}"/>
              </a:ext>
            </a:extLst>
          </p:cNvPr>
          <p:cNvSpPr txBox="1"/>
          <p:nvPr/>
        </p:nvSpPr>
        <p:spPr>
          <a:xfrm>
            <a:off x="7626406" y="4420161"/>
            <a:ext cx="220662" cy="61555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Z" sz="4000" b="0" i="0" u="none" strike="noStrike" cap="none" spc="0" normalizeH="0" baseline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4</a:t>
            </a:r>
          </a:p>
        </p:txBody>
      </p:sp>
      <p:sp>
        <p:nvSpPr>
          <p:cNvPr id="18" name="Slide Number Placeholder 1">
            <a:extLst>
              <a:ext uri="{FF2B5EF4-FFF2-40B4-BE49-F238E27FC236}">
                <a16:creationId xmlns:a16="http://schemas.microsoft.com/office/drawing/2014/main" id="{0E2F1A42-949F-DD84-A280-E39C706196D8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4508500" y="4825024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/>
          <a:lstStyle/>
          <a:p>
            <a:fld id="{86CB4B4D-7CA3-9044-876B-883B54F8677D}" type="slidenum">
              <a:rPr/>
              <a:t>13</a:t>
            </a:fld>
            <a:endParaRPr/>
          </a:p>
        </p:txBody>
      </p:sp>
      <p:sp>
        <p:nvSpPr>
          <p:cNvPr id="19" name="Date Placeholder 2">
            <a:extLst>
              <a:ext uri="{FF2B5EF4-FFF2-40B4-BE49-F238E27FC236}">
                <a16:creationId xmlns:a16="http://schemas.microsoft.com/office/drawing/2014/main" id="{FBBD3E84-889D-AC71-1971-EC1B36A2DA73}"/>
              </a:ext>
            </a:extLst>
          </p:cNvPr>
          <p:cNvSpPr txBox="1"/>
          <p:nvPr/>
        </p:nvSpPr>
        <p:spPr>
          <a:xfrm>
            <a:off x="6137275" y="4823987"/>
            <a:ext cx="102552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0" tIns="0" rIns="0" bIns="0" anchor="b">
            <a:spAutoFit/>
          </a:bodyPr>
          <a:lstStyle>
            <a:lvl1pPr>
              <a:defRPr sz="800"/>
            </a:lvl1pPr>
          </a:lstStyle>
          <a:p>
            <a:r>
              <a:t>25 July 2022</a:t>
            </a:r>
          </a:p>
        </p:txBody>
      </p:sp>
    </p:spTree>
    <p:extLst>
      <p:ext uri="{BB962C8B-B14F-4D97-AF65-F5344CB8AC3E}">
        <p14:creationId xmlns:p14="http://schemas.microsoft.com/office/powerpoint/2010/main" val="2414773215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and white logo&#10;&#10;Description automatically generated">
            <a:extLst>
              <a:ext uri="{FF2B5EF4-FFF2-40B4-BE49-F238E27FC236}">
                <a16:creationId xmlns:a16="http://schemas.microsoft.com/office/drawing/2014/main" id="{93361CB6-7814-8BAC-ABDD-58E4E122AA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0363" y="4540854"/>
            <a:ext cx="290512" cy="41013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4FBD9B0-E854-0E53-2C5F-469652D8F985}"/>
              </a:ext>
            </a:extLst>
          </p:cNvPr>
          <p:cNvSpPr txBox="1"/>
          <p:nvPr/>
        </p:nvSpPr>
        <p:spPr>
          <a:xfrm>
            <a:off x="7626406" y="4420161"/>
            <a:ext cx="220662" cy="61555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Z" sz="4000" b="0" i="0" u="none" strike="noStrike" cap="none" spc="0" normalizeH="0" baseline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4</a:t>
            </a:r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0EAE4397-1048-C448-228E-4965276B755B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4508500" y="4825024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/>
          <a:lstStyle/>
          <a:p>
            <a:fld id="{86CB4B4D-7CA3-9044-876B-883B54F8677D}" type="slidenum">
              <a:rPr/>
              <a:t>14</a:t>
            </a:fld>
            <a:endParaRPr/>
          </a:p>
        </p:txBody>
      </p:sp>
      <p:sp>
        <p:nvSpPr>
          <p:cNvPr id="6" name="Date Placeholder 2">
            <a:extLst>
              <a:ext uri="{FF2B5EF4-FFF2-40B4-BE49-F238E27FC236}">
                <a16:creationId xmlns:a16="http://schemas.microsoft.com/office/drawing/2014/main" id="{CAC47C57-6FDA-7705-D7FC-CA8D15EBEBE7}"/>
              </a:ext>
            </a:extLst>
          </p:cNvPr>
          <p:cNvSpPr txBox="1"/>
          <p:nvPr/>
        </p:nvSpPr>
        <p:spPr>
          <a:xfrm>
            <a:off x="6137275" y="4823987"/>
            <a:ext cx="102552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0" tIns="0" rIns="0" bIns="0" anchor="b">
            <a:spAutoFit/>
          </a:bodyPr>
          <a:lstStyle>
            <a:lvl1pPr>
              <a:defRPr sz="800"/>
            </a:lvl1pPr>
          </a:lstStyle>
          <a:p>
            <a:r>
              <a:t>25 July 2022</a:t>
            </a:r>
          </a:p>
        </p:txBody>
      </p:sp>
      <p:sp>
        <p:nvSpPr>
          <p:cNvPr id="9" name="Title 6">
            <a:extLst>
              <a:ext uri="{FF2B5EF4-FFF2-40B4-BE49-F238E27FC236}">
                <a16:creationId xmlns:a16="http://schemas.microsoft.com/office/drawing/2014/main" id="{5D325532-45A2-649E-0A21-FE82E3090A8A}"/>
              </a:ext>
            </a:extLst>
          </p:cNvPr>
          <p:cNvSpPr txBox="1">
            <a:spLocks/>
          </p:cNvSpPr>
          <p:nvPr/>
        </p:nvSpPr>
        <p:spPr>
          <a:xfrm>
            <a:off x="277106" y="224361"/>
            <a:ext cx="3447972" cy="8297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0" tIns="0" rIns="0" bIns="0">
            <a:normAutofit/>
          </a:bodyPr>
          <a:lstStyle>
            <a:lvl1pPr marL="0" marR="0" indent="0" algn="l" defTabSz="9144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Vodafone Rg"/>
              </a:defRPr>
            </a:lvl1pPr>
            <a:lvl2pPr marL="0" marR="0" indent="0" algn="l" defTabSz="9144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Vodafone Rg"/>
              </a:defRPr>
            </a:lvl2pPr>
            <a:lvl3pPr marL="0" marR="0" indent="0" algn="l" defTabSz="9144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Vodafone Rg"/>
              </a:defRPr>
            </a:lvl3pPr>
            <a:lvl4pPr marL="0" marR="0" indent="0" algn="l" defTabSz="9144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Vodafone Rg"/>
              </a:defRPr>
            </a:lvl4pPr>
            <a:lvl5pPr marL="0" marR="0" indent="0" algn="l" defTabSz="9144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Vodafone Rg"/>
              </a:defRPr>
            </a:lvl5pPr>
            <a:lvl6pPr marL="0" marR="0" indent="0" algn="l" defTabSz="9144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Vodafone Rg"/>
              </a:defRPr>
            </a:lvl6pPr>
            <a:lvl7pPr marL="0" marR="0" indent="0" algn="l" defTabSz="9144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Vodafone Rg"/>
              </a:defRPr>
            </a:lvl7pPr>
            <a:lvl8pPr marL="0" marR="0" indent="0" algn="l" defTabSz="9144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Vodafone Rg"/>
              </a:defRPr>
            </a:lvl8pPr>
            <a:lvl9pPr marL="0" marR="0" indent="0" algn="l" defTabSz="9144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Vodafone Rg"/>
              </a:defRPr>
            </a:lvl9pPr>
          </a:lstStyle>
          <a:p>
            <a:pPr hangingPunct="1"/>
            <a:r>
              <a:rPr lang="cs-CZ">
                <a:latin typeface="Arial"/>
                <a:ea typeface="Arial"/>
                <a:cs typeface="Arial"/>
                <a:sym typeface="Arial"/>
              </a:rPr>
              <a:t>Ukázka </a:t>
            </a:r>
            <a:r>
              <a:rPr lang="en-GB">
                <a:latin typeface="Vodafone Rg"/>
                <a:ea typeface="Arial"/>
                <a:cs typeface="Arial"/>
                <a:sym typeface="Arial"/>
              </a:rPr>
              <a:t>CSS </a:t>
            </a:r>
            <a:r>
              <a:rPr lang="cs-CZ">
                <a:latin typeface="Arial"/>
                <a:ea typeface="Arial"/>
                <a:cs typeface="Arial"/>
                <a:sym typeface="Arial"/>
              </a:rPr>
              <a:t>pravidla</a:t>
            </a:r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F0A8E5-6079-7C01-1784-8657D0771AC2}"/>
              </a:ext>
            </a:extLst>
          </p:cNvPr>
          <p:cNvSpPr txBox="1"/>
          <p:nvPr/>
        </p:nvSpPr>
        <p:spPr>
          <a:xfrm>
            <a:off x="277106" y="3354215"/>
            <a:ext cx="432456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cs-CZ">
                <a:solidFill>
                  <a:schemeClr val="tx1"/>
                </a:solidFill>
              </a:rPr>
              <a:t>Vybírám </a:t>
            </a:r>
            <a:r>
              <a:rPr lang="cs-CZ" err="1">
                <a:solidFill>
                  <a:schemeClr val="tx1"/>
                </a:solidFill>
              </a:rPr>
              <a:t>tag</a:t>
            </a:r>
            <a:r>
              <a:rPr lang="cs-CZ">
                <a:solidFill>
                  <a:schemeClr val="tx1"/>
                </a:solidFill>
              </a:rPr>
              <a:t> &lt;body&gt;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cs-CZ" err="1">
                <a:solidFill>
                  <a:schemeClr val="tx1"/>
                </a:solidFill>
              </a:rPr>
              <a:t>Color</a:t>
            </a:r>
            <a:r>
              <a:rPr lang="cs-CZ">
                <a:solidFill>
                  <a:schemeClr val="tx1"/>
                </a:solidFill>
              </a:rPr>
              <a:t> – barva textu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cs-CZ">
                <a:solidFill>
                  <a:schemeClr val="tx1"/>
                </a:solidFill>
              </a:rPr>
              <a:t>Font-</a:t>
            </a:r>
            <a:r>
              <a:rPr lang="cs-CZ" err="1">
                <a:solidFill>
                  <a:schemeClr val="tx1"/>
                </a:solidFill>
              </a:rPr>
              <a:t>family</a:t>
            </a:r>
            <a:r>
              <a:rPr lang="cs-CZ">
                <a:solidFill>
                  <a:schemeClr val="tx1"/>
                </a:solidFill>
              </a:rPr>
              <a:t> – Výběr fontu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cs-CZ" err="1">
                <a:solidFill>
                  <a:schemeClr val="tx1"/>
                </a:solidFill>
              </a:rPr>
              <a:t>Margin</a:t>
            </a:r>
            <a:r>
              <a:rPr lang="cs-CZ">
                <a:solidFill>
                  <a:schemeClr val="tx1"/>
                </a:solidFill>
              </a:rPr>
              <a:t> – viz. Box model</a:t>
            </a:r>
            <a:endParaRPr lang="en-US">
              <a:solidFill>
                <a:schemeClr val="tx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/>
                </a:solidFill>
              </a:rPr>
              <a:t>Google Fonts</a:t>
            </a:r>
            <a:endParaRPr lang="cs-CZ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B33A9F-82A8-8293-3D2D-8A0F50F54A87}"/>
              </a:ext>
            </a:extLst>
          </p:cNvPr>
          <p:cNvSpPr txBox="1"/>
          <p:nvPr/>
        </p:nvSpPr>
        <p:spPr>
          <a:xfrm>
            <a:off x="3958542" y="3695900"/>
            <a:ext cx="1643605" cy="50402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endParaRPr lang="cs-CZ">
              <a:latin typeface="Vodafone Rg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6F4AFC1-AC01-29A3-55B7-50BA86DCE2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106" y="961181"/>
            <a:ext cx="3638977" cy="1397218"/>
          </a:xfrm>
          <a:prstGeom prst="rect">
            <a:avLst/>
          </a:prstGeom>
          <a:solidFill>
            <a:schemeClr val="tx2"/>
          </a:solidFill>
        </p:spPr>
      </p:pic>
    </p:spTree>
    <p:extLst>
      <p:ext uri="{BB962C8B-B14F-4D97-AF65-F5344CB8AC3E}">
        <p14:creationId xmlns:p14="http://schemas.microsoft.com/office/powerpoint/2010/main" val="70843732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and white logo&#10;&#10;Description automatically generated">
            <a:extLst>
              <a:ext uri="{FF2B5EF4-FFF2-40B4-BE49-F238E27FC236}">
                <a16:creationId xmlns:a16="http://schemas.microsoft.com/office/drawing/2014/main" id="{91C2E3A0-599F-410E-187E-74544267C5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0363" y="4540854"/>
            <a:ext cx="290512" cy="41013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2A10457-049F-C368-08F9-3BB296AA1F07}"/>
              </a:ext>
            </a:extLst>
          </p:cNvPr>
          <p:cNvSpPr txBox="1"/>
          <p:nvPr/>
        </p:nvSpPr>
        <p:spPr>
          <a:xfrm>
            <a:off x="7626406" y="4420161"/>
            <a:ext cx="220662" cy="61555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Z" sz="4000" b="0" i="0" u="none" strike="noStrike" cap="none" spc="0" normalizeH="0" baseline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4</a:t>
            </a:r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79ED2F02-94A6-5F97-2241-3A5BDA36528E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4519101" y="4828914"/>
            <a:ext cx="105798" cy="12311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/>
          <a:lstStyle/>
          <a:p>
            <a:fld id="{86CB4B4D-7CA3-9044-876B-883B54F8677D}" type="slidenum">
              <a:rPr>
                <a:solidFill>
                  <a:schemeClr val="tx1"/>
                </a:solidFill>
              </a:rPr>
              <a:t>15</a:t>
            </a:fld>
            <a:endParaRPr>
              <a:solidFill>
                <a:schemeClr val="tx1"/>
              </a:solidFill>
            </a:endParaRPr>
          </a:p>
        </p:txBody>
      </p:sp>
      <p:sp>
        <p:nvSpPr>
          <p:cNvPr id="6" name="Date Placeholder 2">
            <a:extLst>
              <a:ext uri="{FF2B5EF4-FFF2-40B4-BE49-F238E27FC236}">
                <a16:creationId xmlns:a16="http://schemas.microsoft.com/office/drawing/2014/main" id="{8AAB3776-61BF-36E5-8330-78F80F5D2673}"/>
              </a:ext>
            </a:extLst>
          </p:cNvPr>
          <p:cNvSpPr txBox="1"/>
          <p:nvPr/>
        </p:nvSpPr>
        <p:spPr>
          <a:xfrm>
            <a:off x="6137275" y="4823987"/>
            <a:ext cx="102552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0" tIns="0" rIns="0" bIns="0" anchor="b">
            <a:spAutoFit/>
          </a:bodyPr>
          <a:lstStyle>
            <a:lvl1pPr>
              <a:defRPr sz="800"/>
            </a:lvl1pPr>
          </a:lstStyle>
          <a:p>
            <a:r>
              <a:rPr>
                <a:solidFill>
                  <a:schemeClr val="tx1"/>
                </a:solidFill>
              </a:rPr>
              <a:t>25 July 2022</a:t>
            </a:r>
          </a:p>
        </p:txBody>
      </p:sp>
      <p:sp>
        <p:nvSpPr>
          <p:cNvPr id="8" name="Title 6">
            <a:extLst>
              <a:ext uri="{FF2B5EF4-FFF2-40B4-BE49-F238E27FC236}">
                <a16:creationId xmlns:a16="http://schemas.microsoft.com/office/drawing/2014/main" id="{77242C30-5CE9-9FA0-B79E-7D05374CDB3C}"/>
              </a:ext>
            </a:extLst>
          </p:cNvPr>
          <p:cNvSpPr txBox="1">
            <a:spLocks/>
          </p:cNvSpPr>
          <p:nvPr/>
        </p:nvSpPr>
        <p:spPr>
          <a:xfrm>
            <a:off x="277106" y="224361"/>
            <a:ext cx="4144923" cy="8297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0" tIns="0" rIns="0" bIns="0">
            <a:normAutofit/>
          </a:bodyPr>
          <a:lstStyle>
            <a:lvl1pPr marL="0" marR="0" indent="0" algn="l" defTabSz="9144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Vodafone Rg"/>
              </a:defRPr>
            </a:lvl1pPr>
            <a:lvl2pPr marL="0" marR="0" indent="0" algn="l" defTabSz="9144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Vodafone Rg"/>
              </a:defRPr>
            </a:lvl2pPr>
            <a:lvl3pPr marL="0" marR="0" indent="0" algn="l" defTabSz="9144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Vodafone Rg"/>
              </a:defRPr>
            </a:lvl3pPr>
            <a:lvl4pPr marL="0" marR="0" indent="0" algn="l" defTabSz="9144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Vodafone Rg"/>
              </a:defRPr>
            </a:lvl4pPr>
            <a:lvl5pPr marL="0" marR="0" indent="0" algn="l" defTabSz="9144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Vodafone Rg"/>
              </a:defRPr>
            </a:lvl5pPr>
            <a:lvl6pPr marL="0" marR="0" indent="0" algn="l" defTabSz="9144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Vodafone Rg"/>
              </a:defRPr>
            </a:lvl6pPr>
            <a:lvl7pPr marL="0" marR="0" indent="0" algn="l" defTabSz="9144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Vodafone Rg"/>
              </a:defRPr>
            </a:lvl7pPr>
            <a:lvl8pPr marL="0" marR="0" indent="0" algn="l" defTabSz="9144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Vodafone Rg"/>
              </a:defRPr>
            </a:lvl8pPr>
            <a:lvl9pPr marL="0" marR="0" indent="0" algn="l" defTabSz="9144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Vodafone Rg"/>
              </a:defRPr>
            </a:lvl9pPr>
          </a:lstStyle>
          <a:p>
            <a:pPr hangingPunct="1"/>
            <a:r>
              <a:rPr lang="cs-CZ">
                <a:latin typeface="Arial"/>
                <a:cs typeface="Arial"/>
                <a:sym typeface="Arial"/>
              </a:rPr>
              <a:t>Výběr dle typu elementu</a:t>
            </a:r>
            <a:endParaRPr lang="cs-CZ">
              <a:latin typeface="Arial"/>
              <a:cs typeface="Arial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77A6A4-2434-7A24-0351-BEF9FDBB65E9}"/>
              </a:ext>
            </a:extLst>
          </p:cNvPr>
          <p:cNvSpPr txBox="1"/>
          <p:nvPr/>
        </p:nvSpPr>
        <p:spPr>
          <a:xfrm>
            <a:off x="277104" y="648295"/>
            <a:ext cx="4380320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cs-CZ" sz="1600">
                <a:solidFill>
                  <a:schemeClr val="tx1"/>
                </a:solidFill>
              </a:rPr>
              <a:t>Například </a:t>
            </a:r>
            <a:r>
              <a:rPr lang="cs-CZ" sz="1600" err="1">
                <a:solidFill>
                  <a:schemeClr val="tx1"/>
                </a:solidFill>
              </a:rPr>
              <a:t>selector</a:t>
            </a:r>
            <a:r>
              <a:rPr lang="cs-CZ" sz="1600">
                <a:solidFill>
                  <a:schemeClr val="tx1"/>
                </a:solidFill>
              </a:rPr>
              <a:t> </a:t>
            </a:r>
            <a:r>
              <a:rPr lang="cs-CZ" sz="1600" err="1">
                <a:solidFill>
                  <a:schemeClr val="tx1"/>
                </a:solidFill>
                <a:latin typeface="Source Sans Pro"/>
                <a:ea typeface="Source Sans Pro"/>
              </a:rPr>
              <a:t>img</a:t>
            </a:r>
            <a:r>
              <a:rPr lang="cs-CZ" sz="1600">
                <a:solidFill>
                  <a:schemeClr val="tx1"/>
                </a:solidFill>
                <a:latin typeface="Source Sans Pro"/>
                <a:ea typeface="Source Sans Pro"/>
              </a:rPr>
              <a:t> </a:t>
            </a:r>
            <a:r>
              <a:rPr lang="cs-CZ" sz="1600">
                <a:solidFill>
                  <a:schemeClr val="tx1"/>
                </a:solidFill>
              </a:rPr>
              <a:t>vybere všechny tagy &lt;</a:t>
            </a:r>
            <a:r>
              <a:rPr lang="cs-CZ" sz="1600" err="1">
                <a:solidFill>
                  <a:schemeClr val="tx1"/>
                </a:solidFill>
              </a:rPr>
              <a:t>img</a:t>
            </a:r>
            <a:r>
              <a:rPr lang="cs-CZ" sz="1600">
                <a:solidFill>
                  <a:schemeClr val="tx1"/>
                </a:solidFill>
              </a:rPr>
              <a:t>&gt;, to jest obrázky na stránce</a:t>
            </a:r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B4AF8B2-9A92-AB39-1688-7B0D178048C2}"/>
              </a:ext>
            </a:extLst>
          </p:cNvPr>
          <p:cNvSpPr txBox="1"/>
          <p:nvPr/>
        </p:nvSpPr>
        <p:spPr>
          <a:xfrm>
            <a:off x="3958542" y="3695900"/>
            <a:ext cx="1643605" cy="50402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endParaRPr lang="cs-CZ">
              <a:solidFill>
                <a:schemeClr val="tx1"/>
              </a:solidFill>
              <a:latin typeface="Vodafone Rg" pitchFamily="34" charset="0"/>
            </a:endParaRPr>
          </a:p>
        </p:txBody>
      </p:sp>
      <p:sp>
        <p:nvSpPr>
          <p:cNvPr id="11" name="Title 6">
            <a:extLst>
              <a:ext uri="{FF2B5EF4-FFF2-40B4-BE49-F238E27FC236}">
                <a16:creationId xmlns:a16="http://schemas.microsoft.com/office/drawing/2014/main" id="{6B9854BC-0FBB-8228-4E8A-CEB9178B7A27}"/>
              </a:ext>
            </a:extLst>
          </p:cNvPr>
          <p:cNvSpPr txBox="1">
            <a:spLocks/>
          </p:cNvSpPr>
          <p:nvPr/>
        </p:nvSpPr>
        <p:spPr>
          <a:xfrm>
            <a:off x="408597" y="1310619"/>
            <a:ext cx="3447972" cy="829733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 cap="none" baseline="0">
                <a:solidFill>
                  <a:schemeClr val="bg1"/>
                </a:solidFill>
                <a:latin typeface="Vodafone Rg" pitchFamily="34" charset="0"/>
                <a:ea typeface="+mj-ea"/>
                <a:cs typeface="+mj-cs"/>
              </a:defRPr>
            </a:lvl1pPr>
          </a:lstStyle>
          <a:p>
            <a:r>
              <a:rPr lang="cs-CZ">
                <a:solidFill>
                  <a:schemeClr val="accent1"/>
                </a:solidFill>
                <a:latin typeface="Arial"/>
                <a:cs typeface="Arial"/>
                <a:sym typeface="Arial"/>
              </a:rPr>
              <a:t>Výběr dle třídy</a:t>
            </a:r>
            <a:endParaRPr lang="cs-CZ">
              <a:solidFill>
                <a:schemeClr val="accent1"/>
              </a:solidFill>
              <a:latin typeface="Arial"/>
              <a:cs typeface="Arial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3B0D082-DAA4-577C-99E1-308CCDA6001D}"/>
              </a:ext>
            </a:extLst>
          </p:cNvPr>
          <p:cNvSpPr txBox="1"/>
          <p:nvPr/>
        </p:nvSpPr>
        <p:spPr>
          <a:xfrm>
            <a:off x="277104" y="1987104"/>
            <a:ext cx="4324564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cs-CZ" sz="1600">
                <a:solidFill>
                  <a:schemeClr val="tx1"/>
                </a:solidFill>
              </a:rPr>
              <a:t>Například </a:t>
            </a:r>
            <a:r>
              <a:rPr lang="cs-CZ" sz="1600" err="1">
                <a:solidFill>
                  <a:schemeClr val="tx1"/>
                </a:solidFill>
              </a:rPr>
              <a:t>selector</a:t>
            </a:r>
            <a:r>
              <a:rPr lang="cs-CZ" sz="1600">
                <a:solidFill>
                  <a:schemeClr val="tx1"/>
                </a:solidFill>
              </a:rPr>
              <a:t> </a:t>
            </a:r>
            <a:r>
              <a:rPr lang="cs-CZ" sz="1600">
                <a:solidFill>
                  <a:schemeClr val="tx1"/>
                </a:solidFill>
                <a:latin typeface="Source Sans Pro"/>
                <a:ea typeface="Source Sans Pro"/>
              </a:rPr>
              <a:t>.</a:t>
            </a:r>
            <a:r>
              <a:rPr lang="cs-CZ" sz="1600" err="1">
                <a:solidFill>
                  <a:schemeClr val="tx1"/>
                </a:solidFill>
                <a:latin typeface="Source Sans Pro"/>
                <a:ea typeface="Source Sans Pro"/>
              </a:rPr>
              <a:t>content</a:t>
            </a:r>
            <a:r>
              <a:rPr lang="cs-CZ" sz="1600">
                <a:solidFill>
                  <a:schemeClr val="tx1"/>
                </a:solidFill>
              </a:rPr>
              <a:t> vybere všechny elementy na stránce které mají atribut</a:t>
            </a:r>
            <a:r>
              <a:rPr lang="cs-CZ" sz="1600">
                <a:solidFill>
                  <a:schemeClr val="tx1"/>
                </a:solidFill>
                <a:latin typeface="Source Sans Pro"/>
                <a:ea typeface="Source Sans Pro"/>
              </a:rPr>
              <a:t> </a:t>
            </a:r>
            <a:r>
              <a:rPr lang="cs-CZ" sz="1600" err="1">
                <a:solidFill>
                  <a:schemeClr val="tx1"/>
                </a:solidFill>
                <a:latin typeface="Source Sans Pro"/>
                <a:ea typeface="Source Sans Pro"/>
              </a:rPr>
              <a:t>class</a:t>
            </a:r>
            <a:r>
              <a:rPr lang="cs-CZ" sz="1600">
                <a:solidFill>
                  <a:schemeClr val="tx1"/>
                </a:solidFill>
                <a:latin typeface="Source Sans Pro"/>
                <a:ea typeface="Source Sans Pro"/>
              </a:rPr>
              <a:t>="</a:t>
            </a:r>
            <a:r>
              <a:rPr lang="cs-CZ" sz="1600" err="1">
                <a:solidFill>
                  <a:schemeClr val="tx1"/>
                </a:solidFill>
                <a:latin typeface="Source Sans Pro"/>
                <a:ea typeface="Source Sans Pro"/>
              </a:rPr>
              <a:t>content</a:t>
            </a:r>
            <a:r>
              <a:rPr lang="cs-CZ" sz="1600">
                <a:solidFill>
                  <a:schemeClr val="tx1"/>
                </a:solidFill>
                <a:latin typeface="Source Sans Pro"/>
                <a:ea typeface="Source Sans Pro"/>
              </a:rPr>
              <a:t>".</a:t>
            </a:r>
            <a:endParaRPr lang="cs-CZ" sz="1600">
              <a:solidFill>
                <a:schemeClr val="tx1"/>
              </a:solidFill>
            </a:endParaRPr>
          </a:p>
        </p:txBody>
      </p:sp>
      <p:sp>
        <p:nvSpPr>
          <p:cNvPr id="13" name="Title 6">
            <a:extLst>
              <a:ext uri="{FF2B5EF4-FFF2-40B4-BE49-F238E27FC236}">
                <a16:creationId xmlns:a16="http://schemas.microsoft.com/office/drawing/2014/main" id="{3FCE4757-56E0-170A-EF64-B7CFA33A3974}"/>
              </a:ext>
            </a:extLst>
          </p:cNvPr>
          <p:cNvSpPr txBox="1">
            <a:spLocks/>
          </p:cNvSpPr>
          <p:nvPr/>
        </p:nvSpPr>
        <p:spPr>
          <a:xfrm>
            <a:off x="408597" y="2997298"/>
            <a:ext cx="3447972" cy="829733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 cap="none" baseline="0">
                <a:solidFill>
                  <a:schemeClr val="bg1"/>
                </a:solidFill>
                <a:latin typeface="Vodafone Rg" pitchFamily="34" charset="0"/>
                <a:ea typeface="+mj-ea"/>
                <a:cs typeface="+mj-cs"/>
              </a:defRPr>
            </a:lvl1pPr>
          </a:lstStyle>
          <a:p>
            <a:r>
              <a:rPr lang="cs-CZ">
                <a:solidFill>
                  <a:schemeClr val="accent1"/>
                </a:solidFill>
                <a:latin typeface="Arial"/>
                <a:cs typeface="Arial"/>
                <a:sym typeface="Arial"/>
              </a:rPr>
              <a:t>Výběr dle ID</a:t>
            </a:r>
            <a:endParaRPr lang="cs-CZ">
              <a:solidFill>
                <a:schemeClr val="accent1"/>
              </a:solidFill>
              <a:latin typeface="Arial"/>
              <a:cs typeface="Arial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AE0240A-4B97-6BCC-4005-DE793A96749B}"/>
              </a:ext>
            </a:extLst>
          </p:cNvPr>
          <p:cNvSpPr txBox="1"/>
          <p:nvPr/>
        </p:nvSpPr>
        <p:spPr>
          <a:xfrm>
            <a:off x="277104" y="3639965"/>
            <a:ext cx="4324564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cs-CZ" sz="1600">
                <a:solidFill>
                  <a:schemeClr val="tx1"/>
                </a:solidFill>
              </a:rPr>
              <a:t>Elementy mohou mít atribut id="footer" který jim dává jedinečnost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cs-CZ" sz="1600">
                <a:solidFill>
                  <a:schemeClr val="tx1"/>
                </a:solidFill>
              </a:rPr>
              <a:t>Vybíráme pomocí #footer.</a:t>
            </a:r>
          </a:p>
        </p:txBody>
      </p:sp>
      <p:sp>
        <p:nvSpPr>
          <p:cNvPr id="15" name="Title 6">
            <a:extLst>
              <a:ext uri="{FF2B5EF4-FFF2-40B4-BE49-F238E27FC236}">
                <a16:creationId xmlns:a16="http://schemas.microsoft.com/office/drawing/2014/main" id="{677F215C-5A2C-0B97-B544-470B3135AB18}"/>
              </a:ext>
            </a:extLst>
          </p:cNvPr>
          <p:cNvSpPr txBox="1">
            <a:spLocks/>
          </p:cNvSpPr>
          <p:nvPr/>
        </p:nvSpPr>
        <p:spPr>
          <a:xfrm>
            <a:off x="213451" y="4230901"/>
            <a:ext cx="4144923" cy="829733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 cap="none" baseline="0">
                <a:solidFill>
                  <a:schemeClr val="bg1"/>
                </a:solidFill>
                <a:latin typeface="Vodafone Rg" pitchFamily="34" charset="0"/>
                <a:ea typeface="+mj-ea"/>
                <a:cs typeface="+mj-cs"/>
              </a:defRPr>
            </a:lvl1pPr>
          </a:lstStyle>
          <a:p>
            <a:endParaRPr lang="cs-CZ">
              <a:solidFill>
                <a:schemeClr val="tx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87173381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and white logo&#10;&#10;Description automatically generated">
            <a:extLst>
              <a:ext uri="{FF2B5EF4-FFF2-40B4-BE49-F238E27FC236}">
                <a16:creationId xmlns:a16="http://schemas.microsoft.com/office/drawing/2014/main" id="{DCB1B786-30CC-36CA-C2A3-9CC48FCF19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0363" y="4540854"/>
            <a:ext cx="290512" cy="410134"/>
          </a:xfrm>
          <a:prstGeom prst="rect">
            <a:avLst/>
          </a:prstGeom>
        </p:spPr>
      </p:pic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24FD095A-D1B1-6925-5D22-A0E422B89345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4519101" y="4828914"/>
            <a:ext cx="105798" cy="12311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/>
          <a:lstStyle/>
          <a:p>
            <a:fld id="{86CB4B4D-7CA3-9044-876B-883B54F8677D}" type="slidenum">
              <a:rPr>
                <a:solidFill>
                  <a:schemeClr val="tx1"/>
                </a:solidFill>
              </a:rPr>
              <a:t>16</a:t>
            </a:fld>
            <a:endParaRPr>
              <a:solidFill>
                <a:schemeClr val="tx1"/>
              </a:solidFill>
            </a:endParaRPr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9A1C51D7-CE4F-CD0F-FE7E-DF152FE5DADD}"/>
              </a:ext>
            </a:extLst>
          </p:cNvPr>
          <p:cNvSpPr txBox="1"/>
          <p:nvPr/>
        </p:nvSpPr>
        <p:spPr>
          <a:xfrm>
            <a:off x="6137275" y="4823987"/>
            <a:ext cx="102552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0" tIns="0" rIns="0" bIns="0" anchor="b">
            <a:spAutoFit/>
          </a:bodyPr>
          <a:lstStyle>
            <a:lvl1pPr>
              <a:defRPr sz="800"/>
            </a:lvl1pPr>
          </a:lstStyle>
          <a:p>
            <a:r>
              <a:rPr>
                <a:solidFill>
                  <a:schemeClr val="tx1"/>
                </a:solidFill>
              </a:rPr>
              <a:t>25 July 2022</a:t>
            </a:r>
          </a:p>
        </p:txBody>
      </p:sp>
      <p:sp>
        <p:nvSpPr>
          <p:cNvPr id="6" name="Title 6">
            <a:extLst>
              <a:ext uri="{FF2B5EF4-FFF2-40B4-BE49-F238E27FC236}">
                <a16:creationId xmlns:a16="http://schemas.microsoft.com/office/drawing/2014/main" id="{52E02931-6553-FB90-30BC-BE8838094FEB}"/>
              </a:ext>
            </a:extLst>
          </p:cNvPr>
          <p:cNvSpPr txBox="1">
            <a:spLocks/>
          </p:cNvSpPr>
          <p:nvPr/>
        </p:nvSpPr>
        <p:spPr>
          <a:xfrm>
            <a:off x="277106" y="224361"/>
            <a:ext cx="3761600" cy="8297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0" tIns="0" rIns="0" bIns="0">
            <a:normAutofit/>
          </a:bodyPr>
          <a:lstStyle>
            <a:lvl1pPr marL="0" marR="0" indent="0" algn="l" defTabSz="9144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Vodafone Rg"/>
              </a:defRPr>
            </a:lvl1pPr>
            <a:lvl2pPr marL="0" marR="0" indent="0" algn="l" defTabSz="9144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Vodafone Rg"/>
              </a:defRPr>
            </a:lvl2pPr>
            <a:lvl3pPr marL="0" marR="0" indent="0" algn="l" defTabSz="9144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Vodafone Rg"/>
              </a:defRPr>
            </a:lvl3pPr>
            <a:lvl4pPr marL="0" marR="0" indent="0" algn="l" defTabSz="9144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Vodafone Rg"/>
              </a:defRPr>
            </a:lvl4pPr>
            <a:lvl5pPr marL="0" marR="0" indent="0" algn="l" defTabSz="9144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Vodafone Rg"/>
              </a:defRPr>
            </a:lvl5pPr>
            <a:lvl6pPr marL="0" marR="0" indent="0" algn="l" defTabSz="9144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Vodafone Rg"/>
              </a:defRPr>
            </a:lvl6pPr>
            <a:lvl7pPr marL="0" marR="0" indent="0" algn="l" defTabSz="9144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Vodafone Rg"/>
              </a:defRPr>
            </a:lvl7pPr>
            <a:lvl8pPr marL="0" marR="0" indent="0" algn="l" defTabSz="9144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Vodafone Rg"/>
              </a:defRPr>
            </a:lvl8pPr>
            <a:lvl9pPr marL="0" marR="0" indent="0" algn="l" defTabSz="9144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Vodafone Rg"/>
              </a:defRPr>
            </a:lvl9pPr>
          </a:lstStyle>
          <a:p>
            <a:pPr hangingPunct="1"/>
            <a:r>
              <a:rPr lang="cs-CZ"/>
              <a:t>Anatomie </a:t>
            </a:r>
            <a:r>
              <a:rPr lang="en-GB">
                <a:latin typeface="Vodafone Rg"/>
              </a:rPr>
              <a:t>CSS </a:t>
            </a:r>
            <a:r>
              <a:rPr lang="cs-CZ"/>
              <a:t>pravidla</a:t>
            </a:r>
            <a:endParaRPr lang="en-US"/>
          </a:p>
        </p:txBody>
      </p:sp>
      <p:sp>
        <p:nvSpPr>
          <p:cNvPr id="7" name="Google Shape;586;p91">
            <a:extLst>
              <a:ext uri="{FF2B5EF4-FFF2-40B4-BE49-F238E27FC236}">
                <a16:creationId xmlns:a16="http://schemas.microsoft.com/office/drawing/2014/main" id="{6DA89538-BDE0-E6C2-5DF1-9F9EDD3D5CC5}"/>
              </a:ext>
            </a:extLst>
          </p:cNvPr>
          <p:cNvSpPr txBox="1"/>
          <p:nvPr/>
        </p:nvSpPr>
        <p:spPr>
          <a:xfrm>
            <a:off x="194693" y="1054093"/>
            <a:ext cx="4584012" cy="147265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298450" indent="-171450">
              <a:lnSpc>
                <a:spcPct val="107916"/>
              </a:lnSpc>
              <a:buClr>
                <a:schemeClr val="tx1"/>
              </a:buClr>
              <a:buSzPts val="1600"/>
              <a:buFont typeface="Arial" panose="020B0604020202020204" pitchFamily="34" charset="0"/>
              <a:buChar char="•"/>
            </a:pPr>
            <a:r>
              <a:rPr lang="cs-CZ" sz="1200">
                <a:solidFill>
                  <a:schemeClr val="tx1"/>
                </a:solidFill>
                <a:latin typeface="Source Code Pro"/>
                <a:ea typeface="+mn-lt"/>
                <a:cs typeface="+mn-lt"/>
                <a:sym typeface="Source Code Pro"/>
              </a:rPr>
              <a:t>Jděte do pískoviště </a:t>
            </a:r>
            <a:r>
              <a:rPr lang="cs-CZ" sz="1200" err="1">
                <a:solidFill>
                  <a:schemeClr val="tx1"/>
                </a:solidFill>
                <a:latin typeface="Source Code Pro"/>
                <a:ea typeface="+mn-lt"/>
                <a:cs typeface="+mn-lt"/>
                <a:sym typeface="Source Code Pro"/>
              </a:rPr>
              <a:t>sandbox</a:t>
            </a:r>
            <a:r>
              <a:rPr lang="cs-CZ" sz="1200">
                <a:solidFill>
                  <a:schemeClr val="tx1"/>
                </a:solidFill>
                <a:latin typeface="Source Code Pro"/>
                <a:ea typeface="+mn-lt"/>
                <a:cs typeface="+mn-lt"/>
                <a:sym typeface="Source Code Pro"/>
              </a:rPr>
              <a:t>/css-04</a:t>
            </a:r>
            <a:r>
              <a:rPr lang="cs-CZ" sz="1200">
                <a:solidFill>
                  <a:schemeClr val="tx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 </a:t>
            </a:r>
            <a:endParaRPr lang="cs-CZ" sz="1200">
              <a:solidFill>
                <a:schemeClr val="tx1"/>
              </a:solidFill>
              <a:latin typeface="Source Code Pro"/>
              <a:ea typeface="Source Code Pro"/>
              <a:cs typeface="Source Code Pro"/>
            </a:endParaRPr>
          </a:p>
          <a:p>
            <a:pPr marL="298450" indent="-171450">
              <a:lnSpc>
                <a:spcPct val="107915"/>
              </a:lnSpc>
              <a:buClr>
                <a:schemeClr val="tx1"/>
              </a:buClr>
              <a:buSzPts val="1600"/>
              <a:buFont typeface="Arial" panose="020B0604020202020204" pitchFamily="34" charset="0"/>
              <a:buChar char="•"/>
            </a:pPr>
            <a:r>
              <a:rPr lang="cs-CZ" sz="1200">
                <a:solidFill>
                  <a:schemeClr val="tx1"/>
                </a:solidFill>
                <a:latin typeface="Source Sans Pro"/>
                <a:ea typeface="Source Code Pro"/>
                <a:cs typeface="Open Sans"/>
              </a:rPr>
              <a:t>Přidejte </a:t>
            </a:r>
            <a:r>
              <a:rPr lang="cs-CZ" sz="1200" b="1">
                <a:solidFill>
                  <a:schemeClr val="tx1"/>
                </a:solidFill>
                <a:latin typeface="Source Sans Pro"/>
                <a:ea typeface="Source Code Pro"/>
                <a:cs typeface="Open Sans"/>
              </a:rPr>
              <a:t>všem obrázkům</a:t>
            </a:r>
            <a:r>
              <a:rPr lang="cs-CZ" sz="1200">
                <a:solidFill>
                  <a:schemeClr val="tx1"/>
                </a:solidFill>
                <a:latin typeface="Source Sans Pro"/>
                <a:ea typeface="Source Code Pro"/>
                <a:cs typeface="Open Sans"/>
              </a:rPr>
              <a:t> </a:t>
            </a:r>
            <a:r>
              <a:rPr lang="cs-CZ" sz="1200" err="1">
                <a:solidFill>
                  <a:schemeClr val="tx1"/>
                </a:solidFill>
                <a:latin typeface="Source Sans Pro"/>
                <a:ea typeface="Source Code Pro"/>
                <a:cs typeface="Open Sans"/>
              </a:rPr>
              <a:t>property</a:t>
            </a:r>
            <a:r>
              <a:rPr lang="cs-CZ" sz="1200">
                <a:solidFill>
                  <a:schemeClr val="tx1"/>
                </a:solidFill>
                <a:latin typeface="Source Sans Pro"/>
                <a:ea typeface="Source Code Pro"/>
                <a:cs typeface="Open Sans"/>
              </a:rPr>
              <a:t> </a:t>
            </a:r>
            <a:r>
              <a:rPr lang="cs-CZ" sz="1200" b="1" err="1">
                <a:solidFill>
                  <a:schemeClr val="tx1"/>
                </a:solidFill>
                <a:latin typeface="Source Sans Pro"/>
                <a:ea typeface="+mn-lt"/>
                <a:cs typeface="+mn-lt"/>
              </a:rPr>
              <a:t>border-radius</a:t>
            </a:r>
            <a:r>
              <a:rPr lang="cs-CZ" sz="1200" b="1">
                <a:solidFill>
                  <a:schemeClr val="tx1"/>
                </a:solidFill>
                <a:latin typeface="Source Sans Pro"/>
                <a:ea typeface="+mn-lt"/>
                <a:cs typeface="+mn-lt"/>
              </a:rPr>
              <a:t>: 15px;</a:t>
            </a:r>
            <a:endParaRPr lang="cs-CZ" sz="1200" b="1">
              <a:solidFill>
                <a:schemeClr val="tx1"/>
              </a:solidFill>
              <a:latin typeface="Source Sans Pro"/>
              <a:ea typeface="Source Code Pro"/>
              <a:cs typeface="Open Sans"/>
            </a:endParaRPr>
          </a:p>
          <a:p>
            <a:pPr marL="298450" indent="-171450">
              <a:lnSpc>
                <a:spcPct val="107915"/>
              </a:lnSpc>
              <a:buClr>
                <a:schemeClr val="tx1"/>
              </a:buClr>
              <a:buSzPts val="1600"/>
              <a:buFont typeface="Arial" panose="020B0604020202020204" pitchFamily="34" charset="0"/>
              <a:buChar char="•"/>
            </a:pPr>
            <a:r>
              <a:rPr lang="cs-CZ" sz="1200" err="1">
                <a:solidFill>
                  <a:schemeClr val="tx1"/>
                </a:solidFill>
                <a:latin typeface="Source Sans Pro"/>
                <a:ea typeface="+mn-lt"/>
                <a:cs typeface="+mn-lt"/>
              </a:rPr>
              <a:t>Změnte</a:t>
            </a:r>
            <a:r>
              <a:rPr lang="cs-CZ" sz="1200">
                <a:solidFill>
                  <a:schemeClr val="tx1"/>
                </a:solidFill>
                <a:latin typeface="Source Sans Pro"/>
                <a:ea typeface="+mn-lt"/>
                <a:cs typeface="+mn-lt"/>
              </a:rPr>
              <a:t> barvu sekce s </a:t>
            </a:r>
            <a:r>
              <a:rPr lang="cs-CZ" sz="1200" b="1">
                <a:solidFill>
                  <a:schemeClr val="tx1"/>
                </a:solidFill>
                <a:latin typeface="Source Sans Pro"/>
                <a:ea typeface="+mn-lt"/>
                <a:cs typeface="+mn-lt"/>
              </a:rPr>
              <a:t>id </a:t>
            </a:r>
            <a:r>
              <a:rPr lang="cs-CZ" sz="1200" b="1" err="1">
                <a:solidFill>
                  <a:schemeClr val="tx1"/>
                </a:solidFill>
                <a:latin typeface="Source Sans Pro"/>
                <a:ea typeface="+mn-lt"/>
                <a:cs typeface="+mn-lt"/>
              </a:rPr>
              <a:t>footer</a:t>
            </a:r>
            <a:r>
              <a:rPr lang="cs-CZ" sz="1200" b="1">
                <a:solidFill>
                  <a:schemeClr val="tx1"/>
                </a:solidFill>
                <a:latin typeface="Source Sans Pro"/>
                <a:ea typeface="+mn-lt"/>
                <a:cs typeface="+mn-lt"/>
              </a:rPr>
              <a:t> na </a:t>
            </a:r>
            <a:r>
              <a:rPr lang="cs-CZ" sz="1200" b="1" err="1">
                <a:solidFill>
                  <a:schemeClr val="tx1"/>
                </a:solidFill>
                <a:latin typeface="Source Sans Pro"/>
                <a:ea typeface="+mn-lt"/>
                <a:cs typeface="+mn-lt"/>
              </a:rPr>
              <a:t>black</a:t>
            </a:r>
            <a:r>
              <a:rPr lang="cs-CZ" sz="1200">
                <a:solidFill>
                  <a:schemeClr val="tx1"/>
                </a:solidFill>
                <a:latin typeface="Source Sans Pro"/>
                <a:ea typeface="+mn-lt"/>
                <a:cs typeface="+mn-lt"/>
              </a:rPr>
              <a:t>.</a:t>
            </a:r>
            <a:endParaRPr lang="cs-CZ" sz="1200" b="1">
              <a:solidFill>
                <a:schemeClr val="tx1"/>
              </a:solidFill>
              <a:latin typeface="Source Sans Pro"/>
              <a:ea typeface="+mn-lt"/>
              <a:cs typeface="+mn-lt"/>
            </a:endParaRPr>
          </a:p>
          <a:p>
            <a:pPr marL="298450" indent="-171450">
              <a:lnSpc>
                <a:spcPct val="107915"/>
              </a:lnSpc>
              <a:buClr>
                <a:schemeClr val="tx1"/>
              </a:buClr>
              <a:buSzPts val="1600"/>
              <a:buFont typeface="Arial" panose="020B0604020202020204" pitchFamily="34" charset="0"/>
              <a:buChar char="•"/>
            </a:pPr>
            <a:r>
              <a:rPr lang="cs-CZ" sz="1200" err="1">
                <a:solidFill>
                  <a:schemeClr val="tx1"/>
                </a:solidFill>
                <a:latin typeface="Source Sans Pro"/>
                <a:ea typeface="Source Code Pro"/>
                <a:cs typeface="Open Sans"/>
              </a:rPr>
              <a:t>Změntě</a:t>
            </a:r>
            <a:r>
              <a:rPr lang="cs-CZ" sz="1200">
                <a:solidFill>
                  <a:schemeClr val="tx1"/>
                </a:solidFill>
                <a:latin typeface="Source Sans Pro"/>
                <a:ea typeface="Source Code Pro"/>
                <a:cs typeface="Open Sans"/>
              </a:rPr>
              <a:t> barvu sekce </a:t>
            </a:r>
            <a:r>
              <a:rPr lang="cs-CZ" sz="1200" b="1">
                <a:solidFill>
                  <a:schemeClr val="tx1"/>
                </a:solidFill>
                <a:latin typeface="Source Sans Pro"/>
                <a:ea typeface="Source Code Pro"/>
                <a:cs typeface="Open Sans"/>
              </a:rPr>
              <a:t>třídy </a:t>
            </a:r>
            <a:r>
              <a:rPr lang="cs-CZ" sz="1200" b="1" err="1">
                <a:solidFill>
                  <a:schemeClr val="tx1"/>
                </a:solidFill>
                <a:latin typeface="Source Sans Pro"/>
                <a:ea typeface="Source Code Pro"/>
                <a:cs typeface="Open Sans"/>
              </a:rPr>
              <a:t>content</a:t>
            </a:r>
            <a:r>
              <a:rPr lang="cs-CZ" sz="1200" b="1">
                <a:solidFill>
                  <a:schemeClr val="tx1"/>
                </a:solidFill>
                <a:latin typeface="Source Sans Pro"/>
                <a:ea typeface="Source Code Pro"/>
                <a:cs typeface="Open Sans"/>
              </a:rPr>
              <a:t> na </a:t>
            </a:r>
            <a:r>
              <a:rPr lang="cs-CZ" sz="1200" b="1" err="1">
                <a:solidFill>
                  <a:schemeClr val="tx1"/>
                </a:solidFill>
                <a:latin typeface="Source Sans Pro"/>
                <a:ea typeface="Source Code Pro"/>
                <a:cs typeface="Open Sans"/>
              </a:rPr>
              <a:t>orange</a:t>
            </a:r>
            <a:r>
              <a:rPr lang="cs-CZ" sz="1200">
                <a:solidFill>
                  <a:schemeClr val="tx1"/>
                </a:solidFill>
                <a:latin typeface="Source Sans Pro"/>
                <a:ea typeface="Source Code Pro"/>
                <a:cs typeface="Open Sans"/>
              </a:rPr>
              <a:t>.</a:t>
            </a:r>
          </a:p>
          <a:p>
            <a:pPr marL="457200" indent="-330200">
              <a:lnSpc>
                <a:spcPct val="107915"/>
              </a:lnSpc>
              <a:buClr>
                <a:schemeClr val="bg1"/>
              </a:buClr>
              <a:buSzPts val="1600"/>
              <a:buFont typeface="Arial"/>
              <a:buChar char="•"/>
            </a:pPr>
            <a:endParaRPr lang="cs-CZ" sz="1200">
              <a:solidFill>
                <a:schemeClr val="tx1"/>
              </a:solidFill>
              <a:latin typeface="Source Sans Pro"/>
              <a:ea typeface="Source Code Pro"/>
              <a:cs typeface="Open Sans"/>
            </a:endParaRPr>
          </a:p>
          <a:p>
            <a:pPr marL="457200" indent="-330200">
              <a:lnSpc>
                <a:spcPct val="107915"/>
              </a:lnSpc>
              <a:buClr>
                <a:schemeClr val="bg1"/>
              </a:buClr>
              <a:buSzPts val="1600"/>
              <a:buFont typeface="Arial"/>
              <a:buChar char="•"/>
            </a:pPr>
            <a:endParaRPr lang="cs-CZ" sz="1200">
              <a:solidFill>
                <a:schemeClr val="tx1"/>
              </a:solidFill>
              <a:latin typeface="Source Code Pro"/>
              <a:ea typeface="Source Code Pro"/>
              <a:cs typeface="Open Sans"/>
            </a:endParaRPr>
          </a:p>
          <a:p>
            <a:pPr marL="457200" indent="-330200">
              <a:lnSpc>
                <a:spcPct val="107915"/>
              </a:lnSpc>
              <a:buClr>
                <a:schemeClr val="bg1"/>
              </a:buClr>
              <a:buSzPts val="1600"/>
              <a:buFont typeface="Arial"/>
              <a:buChar char="•"/>
            </a:pPr>
            <a:endParaRPr lang="cs-CZ" sz="1200">
              <a:solidFill>
                <a:schemeClr val="tx1"/>
              </a:solidFill>
              <a:latin typeface="Source Code Pro"/>
              <a:ea typeface="Source Code Pro"/>
              <a:cs typeface="Open San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790FE06-0B24-815B-CB73-75F1E8194C7F}"/>
              </a:ext>
            </a:extLst>
          </p:cNvPr>
          <p:cNvSpPr txBox="1"/>
          <p:nvPr/>
        </p:nvSpPr>
        <p:spPr>
          <a:xfrm>
            <a:off x="7626406" y="4420161"/>
            <a:ext cx="220662" cy="61555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Z" sz="4000" b="0" i="0" u="none" strike="noStrike" cap="none" spc="0" normalizeH="0" baseline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565433429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Slide Number Placeholder 1"/>
          <p:cNvSpPr txBox="1">
            <a:spLocks noGrp="1"/>
          </p:cNvSpPr>
          <p:nvPr>
            <p:ph type="sldNum" sz="quarter" idx="2"/>
          </p:nvPr>
        </p:nvSpPr>
        <p:spPr>
          <a:xfrm>
            <a:off x="4508500" y="4825024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17</a:t>
            </a:fld>
            <a:endParaRPr/>
          </a:p>
        </p:txBody>
      </p:sp>
      <p:sp>
        <p:nvSpPr>
          <p:cNvPr id="883" name="Date Placeholder 2"/>
          <p:cNvSpPr txBox="1"/>
          <p:nvPr/>
        </p:nvSpPr>
        <p:spPr>
          <a:xfrm>
            <a:off x="6137275" y="4823987"/>
            <a:ext cx="2133600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>
            <a:lvl1pPr>
              <a:defRPr sz="800"/>
            </a:lvl1pPr>
          </a:lstStyle>
          <a:p>
            <a:r>
              <a:t>25 July 2022</a:t>
            </a:r>
          </a:p>
        </p:txBody>
      </p:sp>
      <p:sp>
        <p:nvSpPr>
          <p:cNvPr id="884" name="Title 3"/>
          <p:cNvSpPr txBox="1">
            <a:spLocks noGrp="1"/>
          </p:cNvSpPr>
          <p:nvPr>
            <p:ph type="title"/>
          </p:nvPr>
        </p:nvSpPr>
        <p:spPr>
          <a:xfrm>
            <a:off x="250824" y="205978"/>
            <a:ext cx="8635528" cy="667479"/>
          </a:xfrm>
          <a:prstGeom prst="rect">
            <a:avLst/>
          </a:prstGeom>
        </p:spPr>
        <p:txBody>
          <a:bodyPr/>
          <a:lstStyle/>
          <a:p>
            <a:r>
              <a:t>HTML element = TAG</a:t>
            </a:r>
          </a:p>
        </p:txBody>
      </p:sp>
      <p:grpSp>
        <p:nvGrpSpPr>
          <p:cNvPr id="890" name="Seskupit"/>
          <p:cNvGrpSpPr/>
          <p:nvPr/>
        </p:nvGrpSpPr>
        <p:grpSpPr>
          <a:xfrm>
            <a:off x="329814" y="1876652"/>
            <a:ext cx="8484373" cy="640053"/>
            <a:chOff x="0" y="0"/>
            <a:chExt cx="8484373" cy="640051"/>
          </a:xfrm>
        </p:grpSpPr>
        <p:sp>
          <p:nvSpPr>
            <p:cNvPr id="885" name="Google Shape;476;p82"/>
            <p:cNvSpPr txBox="1"/>
            <p:nvPr/>
          </p:nvSpPr>
          <p:spPr>
            <a:xfrm>
              <a:off x="0" y="0"/>
              <a:ext cx="753434" cy="6400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>
              <a:lvl1pPr>
                <a:defRPr sz="3000">
                  <a:solidFill>
                    <a:srgbClr val="CC0000"/>
                  </a:solidFill>
                  <a:latin typeface="Consolas"/>
                  <a:ea typeface="Consolas"/>
                  <a:cs typeface="Consolas"/>
                  <a:sym typeface="Consolas"/>
                </a:defRPr>
              </a:lvl1pPr>
            </a:lstStyle>
            <a:p>
              <a:r>
                <a:t>&lt;p</a:t>
              </a:r>
            </a:p>
          </p:txBody>
        </p:sp>
        <p:sp>
          <p:nvSpPr>
            <p:cNvPr id="886" name="Google Shape;477;p82"/>
            <p:cNvSpPr txBox="1"/>
            <p:nvPr/>
          </p:nvSpPr>
          <p:spPr>
            <a:xfrm>
              <a:off x="606179" y="44449"/>
              <a:ext cx="2222721" cy="5511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91424" tIns="91424" rIns="91424" bIns="91424" numCol="1" anchor="t">
              <a:spAutoFit/>
            </a:bodyPr>
            <a:lstStyle>
              <a:lvl1pPr>
                <a:defRPr sz="2400">
                  <a:latin typeface="Open Sans"/>
                  <a:ea typeface="Open Sans"/>
                  <a:cs typeface="Open Sans"/>
                  <a:sym typeface="Open Sans"/>
                </a:defRPr>
              </a:lvl1pPr>
            </a:lstStyle>
            <a:p>
              <a:r>
                <a:t>class=“details"</a:t>
              </a:r>
            </a:p>
          </p:txBody>
        </p:sp>
        <p:sp>
          <p:nvSpPr>
            <p:cNvPr id="887" name="Google Shape;483;p82"/>
            <p:cNvSpPr txBox="1"/>
            <p:nvPr/>
          </p:nvSpPr>
          <p:spPr>
            <a:xfrm>
              <a:off x="7364142" y="0"/>
              <a:ext cx="1120231" cy="6400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>
              <a:lvl1pPr>
                <a:defRPr sz="3000">
                  <a:solidFill>
                    <a:srgbClr val="CC0000"/>
                  </a:solidFill>
                  <a:latin typeface="Consolas"/>
                  <a:ea typeface="Consolas"/>
                  <a:cs typeface="Consolas"/>
                  <a:sym typeface="Consolas"/>
                </a:defRPr>
              </a:lvl1pPr>
            </a:lstStyle>
            <a:p>
              <a:r>
                <a:t>&lt;/p&gt;</a:t>
              </a:r>
            </a:p>
          </p:txBody>
        </p:sp>
        <p:sp>
          <p:nvSpPr>
            <p:cNvPr id="888" name="Google Shape;476;p82"/>
            <p:cNvSpPr txBox="1"/>
            <p:nvPr/>
          </p:nvSpPr>
          <p:spPr>
            <a:xfrm>
              <a:off x="2623169" y="0"/>
              <a:ext cx="753435" cy="6400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>
              <a:lvl1pPr>
                <a:defRPr sz="3000">
                  <a:solidFill>
                    <a:srgbClr val="CC0000"/>
                  </a:solidFill>
                  <a:latin typeface="Consolas"/>
                  <a:ea typeface="Consolas"/>
                  <a:cs typeface="Consolas"/>
                  <a:sym typeface="Consolas"/>
                </a:defRPr>
              </a:lvl1pPr>
            </a:lstStyle>
            <a:p>
              <a:r>
                <a:t>&gt;</a:t>
              </a:r>
            </a:p>
          </p:txBody>
        </p:sp>
        <p:sp>
          <p:nvSpPr>
            <p:cNvPr id="889" name="Google Shape;477;p82"/>
            <p:cNvSpPr txBox="1"/>
            <p:nvPr/>
          </p:nvSpPr>
          <p:spPr>
            <a:xfrm>
              <a:off x="2983612" y="44449"/>
              <a:ext cx="4507408" cy="5511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91424" tIns="91424" rIns="91424" bIns="91424" numCol="1" anchor="t">
              <a:spAutoFit/>
            </a:bodyPr>
            <a:lstStyle>
              <a:lvl1pPr>
                <a:defRPr sz="2400">
                  <a:latin typeface="Open Sans"/>
                  <a:ea typeface="Open Sans"/>
                  <a:cs typeface="Open Sans"/>
                  <a:sym typeface="Open Sans"/>
                </a:defRPr>
              </a:lvl1pPr>
            </a:lstStyle>
            <a:p>
              <a:r>
                <a:t>Toto je kus textu na mém webu.</a:t>
              </a:r>
            </a:p>
          </p:txBody>
        </p:sp>
      </p:grpSp>
      <p:sp>
        <p:nvSpPr>
          <p:cNvPr id="901" name="Spojnice"/>
          <p:cNvSpPr/>
          <p:nvPr/>
        </p:nvSpPr>
        <p:spPr>
          <a:xfrm>
            <a:off x="489041" y="1670524"/>
            <a:ext cx="2656133" cy="3232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2" extrusionOk="0">
                <a:moveTo>
                  <a:pt x="0" y="16202"/>
                </a:moveTo>
                <a:cubicBezTo>
                  <a:pt x="7787" y="-5148"/>
                  <a:pt x="14987" y="-5398"/>
                  <a:pt x="21600" y="15453"/>
                </a:cubicBezTo>
              </a:path>
            </a:pathLst>
          </a:custGeom>
          <a:ln w="25400">
            <a:solidFill>
              <a:schemeClr val="accent6"/>
            </a:solidFill>
          </a:ln>
        </p:spPr>
        <p:txBody>
          <a:bodyPr/>
          <a:lstStyle/>
          <a:p>
            <a:endParaRPr/>
          </a:p>
        </p:txBody>
      </p:sp>
      <p:sp>
        <p:nvSpPr>
          <p:cNvPr id="892" name="Otevírací značka / tag"/>
          <p:cNvSpPr txBox="1"/>
          <p:nvPr/>
        </p:nvSpPr>
        <p:spPr>
          <a:xfrm>
            <a:off x="691195" y="1125940"/>
            <a:ext cx="2252447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rgbClr val="F6CD45"/>
                </a:solidFill>
              </a:defRPr>
            </a:lvl1pPr>
          </a:lstStyle>
          <a:p>
            <a:r>
              <a:t>Otevírací značka / tag</a:t>
            </a:r>
          </a:p>
        </p:txBody>
      </p:sp>
      <p:sp>
        <p:nvSpPr>
          <p:cNvPr id="902" name="Spojnice"/>
          <p:cNvSpPr/>
          <p:nvPr/>
        </p:nvSpPr>
        <p:spPr>
          <a:xfrm>
            <a:off x="7860465" y="1625151"/>
            <a:ext cx="726958" cy="380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3" extrusionOk="0">
                <a:moveTo>
                  <a:pt x="0" y="15284"/>
                </a:moveTo>
                <a:cubicBezTo>
                  <a:pt x="8030" y="-5397"/>
                  <a:pt x="15230" y="-5091"/>
                  <a:pt x="21600" y="16203"/>
                </a:cubicBezTo>
              </a:path>
            </a:pathLst>
          </a:custGeom>
          <a:ln w="25400">
            <a:solidFill>
              <a:schemeClr val="accent6"/>
            </a:solidFill>
          </a:ln>
        </p:spPr>
        <p:txBody>
          <a:bodyPr/>
          <a:lstStyle/>
          <a:p>
            <a:endParaRPr/>
          </a:p>
        </p:txBody>
      </p:sp>
      <p:sp>
        <p:nvSpPr>
          <p:cNvPr id="894" name="Zavírací značka / tag"/>
          <p:cNvSpPr txBox="1"/>
          <p:nvPr/>
        </p:nvSpPr>
        <p:spPr>
          <a:xfrm>
            <a:off x="6677080" y="1125940"/>
            <a:ext cx="2252447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rgbClr val="F6CD45"/>
                </a:solidFill>
              </a:defRPr>
            </a:lvl1pPr>
          </a:lstStyle>
          <a:p>
            <a:r>
              <a:t>Zavírací značka / tag</a:t>
            </a:r>
          </a:p>
        </p:txBody>
      </p:sp>
      <p:sp>
        <p:nvSpPr>
          <p:cNvPr id="903" name="Spojnice"/>
          <p:cNvSpPr/>
          <p:nvPr/>
        </p:nvSpPr>
        <p:spPr>
          <a:xfrm>
            <a:off x="1181309" y="2524050"/>
            <a:ext cx="1272954" cy="1712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57" extrusionOk="0">
                <a:moveTo>
                  <a:pt x="21600" y="3615"/>
                </a:moveTo>
                <a:cubicBezTo>
                  <a:pt x="13982" y="21600"/>
                  <a:pt x="6782" y="20395"/>
                  <a:pt x="0" y="0"/>
                </a:cubicBezTo>
              </a:path>
            </a:pathLst>
          </a:custGeom>
          <a:ln w="25400">
            <a:solidFill>
              <a:schemeClr val="accent5"/>
            </a:solidFill>
          </a:ln>
        </p:spPr>
        <p:txBody>
          <a:bodyPr/>
          <a:lstStyle/>
          <a:p>
            <a:endParaRPr/>
          </a:p>
        </p:txBody>
      </p:sp>
      <p:sp>
        <p:nvSpPr>
          <p:cNvPr id="896" name="Atribut (definice=hodnota)"/>
          <p:cNvSpPr txBox="1"/>
          <p:nvPr/>
        </p:nvSpPr>
        <p:spPr>
          <a:xfrm>
            <a:off x="1141644" y="2740420"/>
            <a:ext cx="2784335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rgbClr val="4EADC7"/>
                </a:solidFill>
              </a:defRPr>
            </a:lvl1pPr>
          </a:lstStyle>
          <a:p>
            <a:r>
              <a:t>Atribut (definice=hodnota)</a:t>
            </a:r>
          </a:p>
        </p:txBody>
      </p:sp>
      <p:sp>
        <p:nvSpPr>
          <p:cNvPr id="904" name="Spojnice"/>
          <p:cNvSpPr/>
          <p:nvPr/>
        </p:nvSpPr>
        <p:spPr>
          <a:xfrm>
            <a:off x="3510140" y="2580168"/>
            <a:ext cx="4107365" cy="3207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3" extrusionOk="0">
                <a:moveTo>
                  <a:pt x="21600" y="0"/>
                </a:moveTo>
                <a:cubicBezTo>
                  <a:pt x="14256" y="21319"/>
                  <a:pt x="7056" y="21600"/>
                  <a:pt x="0" y="843"/>
                </a:cubicBezTo>
              </a:path>
            </a:pathLst>
          </a:custGeom>
          <a:ln w="25400">
            <a:solidFill>
              <a:schemeClr val="accent3"/>
            </a:solidFill>
          </a:ln>
        </p:spPr>
        <p:txBody>
          <a:bodyPr/>
          <a:lstStyle/>
          <a:p>
            <a:endParaRPr/>
          </a:p>
        </p:txBody>
      </p:sp>
      <p:sp>
        <p:nvSpPr>
          <p:cNvPr id="898" name="Obsah"/>
          <p:cNvSpPr txBox="1"/>
          <p:nvPr/>
        </p:nvSpPr>
        <p:spPr>
          <a:xfrm>
            <a:off x="5188939" y="2988015"/>
            <a:ext cx="749723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rgbClr val="90339B"/>
                </a:solidFill>
              </a:defRPr>
            </a:lvl1pPr>
          </a:lstStyle>
          <a:p>
            <a:r>
              <a:t>Obsah</a:t>
            </a:r>
          </a:p>
        </p:txBody>
      </p:sp>
      <p:sp>
        <p:nvSpPr>
          <p:cNvPr id="905" name="Spojnice"/>
          <p:cNvSpPr/>
          <p:nvPr/>
        </p:nvSpPr>
        <p:spPr>
          <a:xfrm>
            <a:off x="404002" y="2626847"/>
            <a:ext cx="8270746" cy="14976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extrusionOk="0">
                <a:moveTo>
                  <a:pt x="21600" y="0"/>
                </a:moveTo>
                <a:cubicBezTo>
                  <a:pt x="14617" y="21464"/>
                  <a:pt x="7417" y="21600"/>
                  <a:pt x="0" y="409"/>
                </a:cubicBezTo>
              </a:path>
            </a:pathLst>
          </a:custGeom>
          <a:ln w="25400">
            <a:solidFill>
              <a:schemeClr val="accent1"/>
            </a:solidFill>
          </a:ln>
        </p:spPr>
        <p:txBody>
          <a:bodyPr/>
          <a:lstStyle/>
          <a:p>
            <a:endParaRPr/>
          </a:p>
        </p:txBody>
      </p:sp>
      <p:sp>
        <p:nvSpPr>
          <p:cNvPr id="900" name="Prvek / element"/>
          <p:cNvSpPr txBox="1"/>
          <p:nvPr/>
        </p:nvSpPr>
        <p:spPr>
          <a:xfrm>
            <a:off x="3743930" y="4237116"/>
            <a:ext cx="1656140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rgbClr val="D32D1F"/>
                </a:solidFill>
              </a:defRPr>
            </a:lvl1pPr>
          </a:lstStyle>
          <a:p>
            <a:r>
              <a:t>Prvek / element</a:t>
            </a:r>
          </a:p>
        </p:txBody>
      </p:sp>
      <p:pic>
        <p:nvPicPr>
          <p:cNvPr id="2" name="Picture 1" descr="A logo of a website&#10;&#10;Description automatically generated">
            <a:extLst>
              <a:ext uri="{FF2B5EF4-FFF2-40B4-BE49-F238E27FC236}">
                <a16:creationId xmlns:a16="http://schemas.microsoft.com/office/drawing/2014/main" id="{DE7F6E1B-6F11-1018-7B17-DC976884CF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3959" y="4507064"/>
            <a:ext cx="474238" cy="474238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Slide Number Placeholder 1"/>
          <p:cNvSpPr txBox="1">
            <a:spLocks noGrp="1"/>
          </p:cNvSpPr>
          <p:nvPr>
            <p:ph type="sldNum" sz="quarter" idx="2"/>
          </p:nvPr>
        </p:nvSpPr>
        <p:spPr>
          <a:xfrm>
            <a:off x="4508500" y="4825024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18</a:t>
            </a:fld>
            <a:endParaRPr/>
          </a:p>
        </p:txBody>
      </p:sp>
      <p:sp>
        <p:nvSpPr>
          <p:cNvPr id="910" name="Date Placeholder 2"/>
          <p:cNvSpPr txBox="1"/>
          <p:nvPr/>
        </p:nvSpPr>
        <p:spPr>
          <a:xfrm>
            <a:off x="6137275" y="4823987"/>
            <a:ext cx="2133600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>
            <a:lvl1pPr>
              <a:defRPr sz="800"/>
            </a:lvl1pPr>
          </a:lstStyle>
          <a:p>
            <a:r>
              <a:t>25 July 2022</a:t>
            </a:r>
          </a:p>
        </p:txBody>
      </p:sp>
      <p:sp>
        <p:nvSpPr>
          <p:cNvPr id="911" name="Title 3"/>
          <p:cNvSpPr txBox="1">
            <a:spLocks noGrp="1"/>
          </p:cNvSpPr>
          <p:nvPr>
            <p:ph type="title"/>
          </p:nvPr>
        </p:nvSpPr>
        <p:spPr>
          <a:xfrm>
            <a:off x="250824" y="205978"/>
            <a:ext cx="8635528" cy="667479"/>
          </a:xfrm>
          <a:prstGeom prst="rect">
            <a:avLst/>
          </a:prstGeom>
        </p:spPr>
        <p:txBody>
          <a:bodyPr/>
          <a:lstStyle/>
          <a:p>
            <a:r>
              <a:t>Tagy / elementy</a:t>
            </a:r>
          </a:p>
        </p:txBody>
      </p:sp>
      <p:sp>
        <p:nvSpPr>
          <p:cNvPr id="912" name="Většina elementů jsou párové elementy…"/>
          <p:cNvSpPr txBox="1">
            <a:spLocks noGrp="1"/>
          </p:cNvSpPr>
          <p:nvPr>
            <p:ph type="body" idx="4294967295"/>
          </p:nvPr>
        </p:nvSpPr>
        <p:spPr>
          <a:xfrm>
            <a:off x="250825" y="873125"/>
            <a:ext cx="7496471" cy="360362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Většina elementů jsou </a:t>
            </a:r>
            <a:r>
              <a:rPr>
                <a:solidFill>
                  <a:srgbClr val="D32D1F"/>
                </a:solidFill>
              </a:rPr>
              <a:t>párové</a:t>
            </a:r>
            <a:r>
              <a:t> elementy</a:t>
            </a:r>
          </a:p>
          <a:p>
            <a:pPr marL="523876" lvl="2" indent="-138113">
              <a:buChar char="•"/>
            </a:pPr>
            <a:r>
              <a:t>Otevírací značka </a:t>
            </a:r>
            <a:r>
              <a:rPr>
                <a:solidFill>
                  <a:srgbClr val="D32D1F"/>
                </a:solidFill>
              </a:rPr>
              <a:t>&lt;tag&gt;</a:t>
            </a:r>
          </a:p>
          <a:p>
            <a:pPr marL="523876" lvl="2" indent="-138113">
              <a:lnSpc>
                <a:spcPct val="150000"/>
              </a:lnSpc>
              <a:buChar char="•"/>
            </a:pPr>
            <a:r>
              <a:t>Zavírací značka </a:t>
            </a:r>
            <a:r>
              <a:rPr>
                <a:solidFill>
                  <a:srgbClr val="D32D1F"/>
                </a:solidFill>
              </a:rPr>
              <a:t>&lt;/tag&gt;</a:t>
            </a:r>
          </a:p>
          <a:p>
            <a:r>
              <a:t>Existují i </a:t>
            </a:r>
            <a:r>
              <a:rPr>
                <a:solidFill>
                  <a:srgbClr val="D32D1F"/>
                </a:solidFill>
              </a:rPr>
              <a:t>nepárové</a:t>
            </a:r>
            <a:r>
              <a:t> elementy (self-closing tags)</a:t>
            </a:r>
          </a:p>
          <a:p>
            <a:pPr marL="523876" lvl="2" indent="-138113">
              <a:buChar char="•"/>
            </a:pPr>
            <a:r>
              <a:t>Mají pouze atributy, nemají obsah</a:t>
            </a:r>
          </a:p>
          <a:p>
            <a:pPr marL="523876" lvl="2" indent="-138113">
              <a:lnSpc>
                <a:spcPct val="150000"/>
              </a:lnSpc>
              <a:buChar char="•"/>
            </a:pPr>
            <a:r>
              <a:t>Např. </a:t>
            </a:r>
            <a:r>
              <a:rPr>
                <a:solidFill>
                  <a:srgbClr val="D32D1F"/>
                </a:solidFill>
              </a:rPr>
              <a:t>&lt;img /&gt;</a:t>
            </a:r>
            <a:r>
              <a:t>, </a:t>
            </a:r>
            <a:r>
              <a:rPr>
                <a:solidFill>
                  <a:srgbClr val="D32D1F"/>
                </a:solidFill>
              </a:rPr>
              <a:t>&lt;br /&gt;</a:t>
            </a:r>
          </a:p>
          <a:p>
            <a:r>
              <a:t>Obsahem prvku může být i jiný prvek</a:t>
            </a:r>
          </a:p>
          <a:p>
            <a:pPr marL="523876" lvl="2" indent="-138113">
              <a:buChar char="•"/>
            </a:pPr>
            <a:r>
              <a:t>Obalový prvek se nazývá rodič</a:t>
            </a:r>
          </a:p>
          <a:p>
            <a:pPr marL="523876" lvl="2" indent="-138113">
              <a:buChar char="•"/>
            </a:pPr>
            <a:r>
              <a:t>Prvek uvnitř se nazývá potomek</a:t>
            </a:r>
          </a:p>
        </p:txBody>
      </p:sp>
      <p:pic>
        <p:nvPicPr>
          <p:cNvPr id="2" name="Picture 1" descr="A logo of a website&#10;&#10;Description automatically generated">
            <a:extLst>
              <a:ext uri="{FF2B5EF4-FFF2-40B4-BE49-F238E27FC236}">
                <a16:creationId xmlns:a16="http://schemas.microsoft.com/office/drawing/2014/main" id="{4FEF2279-B186-2810-30AB-67B6A4AA8F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3959" y="4507064"/>
            <a:ext cx="474238" cy="474238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Slide Number Placeholder 1"/>
          <p:cNvSpPr txBox="1">
            <a:spLocks noGrp="1"/>
          </p:cNvSpPr>
          <p:nvPr>
            <p:ph type="sldNum" sz="quarter" idx="2"/>
          </p:nvPr>
        </p:nvSpPr>
        <p:spPr>
          <a:xfrm>
            <a:off x="4508500" y="4825024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/>
          <a:lstStyle/>
          <a:p>
            <a:fld id="{86CB4B4D-7CA3-9044-876B-883B54F8677D}" type="slidenum">
              <a:rPr/>
              <a:t>19</a:t>
            </a:fld>
            <a:endParaRPr/>
          </a:p>
        </p:txBody>
      </p:sp>
      <p:sp>
        <p:nvSpPr>
          <p:cNvPr id="915" name="Date Placeholder 2"/>
          <p:cNvSpPr txBox="1"/>
          <p:nvPr/>
        </p:nvSpPr>
        <p:spPr>
          <a:xfrm>
            <a:off x="6137275" y="4823987"/>
            <a:ext cx="102552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0" tIns="0" rIns="0" bIns="0" anchor="b">
            <a:spAutoFit/>
          </a:bodyPr>
          <a:lstStyle>
            <a:lvl1pPr>
              <a:defRPr sz="800"/>
            </a:lvl1pPr>
          </a:lstStyle>
          <a:p>
            <a:r>
              <a:t>25 July 2022</a:t>
            </a:r>
          </a:p>
        </p:txBody>
      </p:sp>
      <p:sp>
        <p:nvSpPr>
          <p:cNvPr id="916" name="Title 3"/>
          <p:cNvSpPr txBox="1">
            <a:spLocks noGrp="1"/>
          </p:cNvSpPr>
          <p:nvPr>
            <p:ph type="title"/>
          </p:nvPr>
        </p:nvSpPr>
        <p:spPr>
          <a:xfrm>
            <a:off x="250824" y="205978"/>
            <a:ext cx="8635528" cy="667479"/>
          </a:xfrm>
          <a:prstGeom prst="rect">
            <a:avLst/>
          </a:prstGeom>
        </p:spPr>
        <p:txBody>
          <a:bodyPr/>
          <a:lstStyle/>
          <a:p>
            <a:r>
              <a:t>Tag – Nadpisy (header)</a:t>
            </a:r>
          </a:p>
        </p:txBody>
      </p:sp>
      <p:pic>
        <p:nvPicPr>
          <p:cNvPr id="917" name="Picture 4" descr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2507" y="873456"/>
            <a:ext cx="2857749" cy="2499579"/>
          </a:xfrm>
          <a:prstGeom prst="rect">
            <a:avLst/>
          </a:prstGeom>
          <a:ln w="12700">
            <a:miter lim="400000"/>
          </a:ln>
        </p:spPr>
      </p:pic>
      <p:pic>
        <p:nvPicPr>
          <p:cNvPr id="918" name="Picture 5" descr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907" y="873456"/>
            <a:ext cx="4313654" cy="2499579"/>
          </a:xfrm>
          <a:prstGeom prst="rect">
            <a:avLst/>
          </a:prstGeom>
          <a:ln w="12700">
            <a:miter lim="400000"/>
          </a:ln>
        </p:spPr>
      </p:pic>
      <p:pic>
        <p:nvPicPr>
          <p:cNvPr id="2" name="Picture 1" descr="A logo of a website&#10;&#10;Description automatically generated">
            <a:extLst>
              <a:ext uri="{FF2B5EF4-FFF2-40B4-BE49-F238E27FC236}">
                <a16:creationId xmlns:a16="http://schemas.microsoft.com/office/drawing/2014/main" id="{CDD1129F-6CC8-7574-1FAF-5F671C3746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3959" y="4507064"/>
            <a:ext cx="474238" cy="474238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ázek 5" descr="Obsah obrázku text, snímek obrazovky, Písmo, číslo&#10;&#10;Popis se vygeneroval automaticky.">
            <a:extLst>
              <a:ext uri="{FF2B5EF4-FFF2-40B4-BE49-F238E27FC236}">
                <a16:creationId xmlns:a16="http://schemas.microsoft.com/office/drawing/2014/main" id="{6E0BC2AA-F140-0DEF-E112-DB82470C98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4424" y="802629"/>
            <a:ext cx="2743200" cy="1480842"/>
          </a:xfrm>
          <a:prstGeom prst="rect">
            <a:avLst/>
          </a:prstGeom>
        </p:spPr>
      </p:pic>
      <p:sp>
        <p:nvSpPr>
          <p:cNvPr id="838" name="Slide Number Placeholder 1"/>
          <p:cNvSpPr txBox="1">
            <a:spLocks noGrp="1"/>
          </p:cNvSpPr>
          <p:nvPr>
            <p:ph type="sldNum" sz="quarter" idx="2"/>
          </p:nvPr>
        </p:nvSpPr>
        <p:spPr>
          <a:xfrm>
            <a:off x="4508500" y="4825024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/>
          <a:lstStyle/>
          <a:p>
            <a:fld id="{86CB4B4D-7CA3-9044-876B-883B54F8677D}" type="slidenum">
              <a:rPr/>
              <a:t>2</a:t>
            </a:fld>
            <a:endParaRPr/>
          </a:p>
        </p:txBody>
      </p:sp>
      <p:sp>
        <p:nvSpPr>
          <p:cNvPr id="839" name="Date Placeholder 2"/>
          <p:cNvSpPr txBox="1"/>
          <p:nvPr/>
        </p:nvSpPr>
        <p:spPr>
          <a:xfrm>
            <a:off x="6137275" y="4823987"/>
            <a:ext cx="2133600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0" tIns="0" rIns="0" bIns="0" anchor="b">
            <a:spAutoFit/>
          </a:bodyPr>
          <a:lstStyle>
            <a:lvl1pPr>
              <a:defRPr sz="800"/>
            </a:lvl1pPr>
          </a:lstStyle>
          <a:p>
            <a:r>
              <a:t>25 July 2022</a:t>
            </a:r>
          </a:p>
        </p:txBody>
      </p:sp>
      <p:sp>
        <p:nvSpPr>
          <p:cNvPr id="840" name="Text Placeholder 4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 lIns="0" tIns="0" rIns="0" bIns="0" anchor="t">
            <a:normAutofit/>
          </a:bodyPr>
          <a:lstStyle/>
          <a:p>
            <a:pPr marL="137795" indent="-137795"/>
            <a:r>
              <a:t>Je dobré vše mít dobře roztříděné</a:t>
            </a:r>
            <a:endParaRPr lang="cs-CZ"/>
          </a:p>
          <a:p>
            <a:pPr marL="137795" indent="-137795"/>
            <a:r>
              <a:rPr lang="cs-CZ" err="1"/>
              <a:t>Každá</a:t>
            </a:r>
            <a:r>
              <a:t> </a:t>
            </a:r>
            <a:r>
              <a:rPr lang="cs-CZ"/>
              <a:t>webovka začíná</a:t>
            </a:r>
            <a:r>
              <a:t> </a:t>
            </a:r>
            <a:r>
              <a:rPr lang="en-GB" err="1"/>
              <a:t>na</a:t>
            </a:r>
            <a:r>
              <a:t> </a:t>
            </a:r>
            <a:r>
              <a:rPr lang="en-GB" err="1"/>
              <a:t>souboru</a:t>
            </a:r>
            <a:r>
              <a:t> index.html</a:t>
            </a:r>
            <a:r>
              <a:rPr lang="cs-CZ"/>
              <a:t> </a:t>
            </a:r>
          </a:p>
          <a:p>
            <a:pPr marL="137795" indent="-137795"/>
            <a:r>
              <a:rPr lang="cs-CZ" b="1" err="1"/>
              <a:t>Soubory</a:t>
            </a:r>
            <a:r>
              <a:rPr lang="cs-CZ" b="1"/>
              <a:t> </a:t>
            </a:r>
            <a:r>
              <a:rPr lang="cs-CZ" b="1" err="1"/>
              <a:t>jsou</a:t>
            </a:r>
            <a:r>
              <a:rPr lang="cs-CZ" b="1"/>
              <a:t> </a:t>
            </a:r>
            <a:r>
              <a:rPr lang="cs-CZ" b="1" err="1"/>
              <a:t>roztříděny</a:t>
            </a:r>
            <a:r>
              <a:t> </a:t>
            </a:r>
            <a:r>
              <a:rPr lang="en-GB" err="1"/>
              <a:t>podle</a:t>
            </a:r>
            <a:r>
              <a:rPr lang="en-GB"/>
              <a:t> typu</a:t>
            </a:r>
            <a:r>
              <a:t> </a:t>
            </a:r>
            <a:r>
              <a:rPr lang="en-GB" err="1"/>
              <a:t>určení</a:t>
            </a:r>
            <a:endParaRPr lang="en-GB"/>
          </a:p>
          <a:p>
            <a:pPr marL="137795" indent="-137795"/>
            <a:r>
              <a:rPr lang="en-GB" err="1"/>
              <a:t>Lépe</a:t>
            </a:r>
            <a:r>
              <a:t> se v tom </a:t>
            </a:r>
            <a:r>
              <a:rPr lang="en-GB" err="1"/>
              <a:t>orientuje</a:t>
            </a:r>
            <a:endParaRPr lang="en-GB"/>
          </a:p>
        </p:txBody>
      </p:sp>
      <p:sp>
        <p:nvSpPr>
          <p:cNvPr id="841" name="Title 5"/>
          <p:cNvSpPr txBox="1">
            <a:spLocks noGrp="1"/>
          </p:cNvSpPr>
          <p:nvPr>
            <p:ph type="title"/>
          </p:nvPr>
        </p:nvSpPr>
        <p:spPr>
          <a:xfrm>
            <a:off x="250824" y="205978"/>
            <a:ext cx="8635528" cy="667479"/>
          </a:xfrm>
          <a:prstGeom prst="rect">
            <a:avLst/>
          </a:prstGeom>
        </p:spPr>
        <p:txBody>
          <a:bodyPr/>
          <a:lstStyle/>
          <a:p>
            <a:r>
              <a:t>Webový adresář</a:t>
            </a:r>
          </a:p>
        </p:txBody>
      </p:sp>
      <p:sp>
        <p:nvSpPr>
          <p:cNvPr id="844" name="Straight Arrow Connector 10"/>
          <p:cNvSpPr/>
          <p:nvPr/>
        </p:nvSpPr>
        <p:spPr>
          <a:xfrm flipV="1">
            <a:off x="5055076" y="2314523"/>
            <a:ext cx="1" cy="540328"/>
          </a:xfrm>
          <a:prstGeom prst="line">
            <a:avLst/>
          </a:prstGeom>
          <a:ln>
            <a:solidFill>
              <a:srgbClr val="E10000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845" name="Straight Arrow Connector 12"/>
          <p:cNvSpPr/>
          <p:nvPr/>
        </p:nvSpPr>
        <p:spPr>
          <a:xfrm flipH="1" flipV="1">
            <a:off x="5601718" y="1613444"/>
            <a:ext cx="2409062" cy="26893"/>
          </a:xfrm>
          <a:prstGeom prst="line">
            <a:avLst/>
          </a:prstGeom>
          <a:ln>
            <a:solidFill>
              <a:srgbClr val="E10000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847" name="TextBox 17"/>
          <p:cNvSpPr txBox="1"/>
          <p:nvPr/>
        </p:nvSpPr>
        <p:spPr>
          <a:xfrm>
            <a:off x="6704376" y="266088"/>
            <a:ext cx="1499271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none" lIns="0" tIns="0" rIns="0" bIns="0">
            <a:spAutoFit/>
          </a:bodyPr>
          <a:lstStyle/>
          <a:p>
            <a:r>
              <a:t>Hlavní adresář</a:t>
            </a:r>
          </a:p>
        </p:txBody>
      </p:sp>
      <p:sp>
        <p:nvSpPr>
          <p:cNvPr id="848" name="TextBox 18"/>
          <p:cNvSpPr txBox="1"/>
          <p:nvPr/>
        </p:nvSpPr>
        <p:spPr>
          <a:xfrm>
            <a:off x="4630881" y="2892340"/>
            <a:ext cx="1423145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none" lIns="0" tIns="0" rIns="0" bIns="0">
            <a:spAutoFit/>
          </a:bodyPr>
          <a:lstStyle/>
          <a:p>
            <a:r>
              <a:t>Hlavní soubor</a:t>
            </a:r>
          </a:p>
        </p:txBody>
      </p:sp>
      <p:sp>
        <p:nvSpPr>
          <p:cNvPr id="849" name="TextBox 19"/>
          <p:cNvSpPr txBox="1"/>
          <p:nvPr/>
        </p:nvSpPr>
        <p:spPr>
          <a:xfrm>
            <a:off x="7348818" y="1794978"/>
            <a:ext cx="1638797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none" lIns="0" tIns="0" rIns="0" bIns="0">
            <a:spAutoFit/>
          </a:bodyPr>
          <a:lstStyle/>
          <a:p>
            <a:r>
              <a:t>Adresář se styly</a:t>
            </a:r>
          </a:p>
        </p:txBody>
      </p:sp>
      <p:pic>
        <p:nvPicPr>
          <p:cNvPr id="3" name="Picture 2" descr="A logo of a website&#10;&#10;Description automatically generated">
            <a:extLst>
              <a:ext uri="{FF2B5EF4-FFF2-40B4-BE49-F238E27FC236}">
                <a16:creationId xmlns:a16="http://schemas.microsoft.com/office/drawing/2014/main" id="{C715E60A-7314-F8E0-6419-ECCAC37B19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3959" y="4507064"/>
            <a:ext cx="474238" cy="474238"/>
          </a:xfrm>
          <a:prstGeom prst="rect">
            <a:avLst/>
          </a:prstGeom>
        </p:spPr>
      </p:pic>
      <p:sp>
        <p:nvSpPr>
          <p:cNvPr id="843" name="Straight Arrow Connector 8"/>
          <p:cNvSpPr/>
          <p:nvPr/>
        </p:nvSpPr>
        <p:spPr>
          <a:xfrm flipH="1">
            <a:off x="5327684" y="544808"/>
            <a:ext cx="1490992" cy="418898"/>
          </a:xfrm>
          <a:prstGeom prst="line">
            <a:avLst/>
          </a:prstGeom>
          <a:ln>
            <a:solidFill>
              <a:srgbClr val="E10000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" name="TextovéPole 5">
            <a:extLst>
              <a:ext uri="{FF2B5EF4-FFF2-40B4-BE49-F238E27FC236}">
                <a16:creationId xmlns:a16="http://schemas.microsoft.com/office/drawing/2014/main" id="{BBA3A363-96CB-0A36-26C9-BCEB5CAD00FF}"/>
              </a:ext>
            </a:extLst>
          </p:cNvPr>
          <p:cNvSpPr txBox="1"/>
          <p:nvPr/>
        </p:nvSpPr>
        <p:spPr>
          <a:xfrm>
            <a:off x="7516905" y="1042147"/>
            <a:ext cx="2743200" cy="2769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cs-CZ"/>
              <a:t>Složka s </a:t>
            </a:r>
            <a:r>
              <a:rPr lang="cs-CZ" err="1"/>
              <a:t>obrazky</a:t>
            </a:r>
            <a:endParaRPr kumimoji="0" lang="cs-CZ" sz="1800" b="0" i="0" u="none" strike="noStrike" cap="none" spc="0" normalizeH="0" baseline="0" err="1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Vodafone Rg"/>
            </a:endParaRPr>
          </a:p>
        </p:txBody>
      </p:sp>
      <p:sp>
        <p:nvSpPr>
          <p:cNvPr id="7" name="Straight Arrow Connector 10">
            <a:extLst>
              <a:ext uri="{FF2B5EF4-FFF2-40B4-BE49-F238E27FC236}">
                <a16:creationId xmlns:a16="http://schemas.microsoft.com/office/drawing/2014/main" id="{7D3F571F-1031-4B29-0CB6-9B76FF9E6721}"/>
              </a:ext>
            </a:extLst>
          </p:cNvPr>
          <p:cNvSpPr/>
          <p:nvPr/>
        </p:nvSpPr>
        <p:spPr>
          <a:xfrm>
            <a:off x="5599682" y="1315163"/>
            <a:ext cx="1680883" cy="37895"/>
          </a:xfrm>
          <a:prstGeom prst="line">
            <a:avLst/>
          </a:prstGeom>
          <a:ln>
            <a:solidFill>
              <a:srgbClr val="E10000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89ABC30-17F4-ADEE-54DA-D97B1AA881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 rIns="0" bIns="0" anchor="t">
            <a:normAutofit/>
          </a:bodyPr>
          <a:lstStyle/>
          <a:p>
            <a:r>
              <a:rPr lang="cs-CZ"/>
              <a:t>Úkol</a:t>
            </a:r>
          </a:p>
        </p:txBody>
      </p:sp>
      <p:sp>
        <p:nvSpPr>
          <p:cNvPr id="3" name="TextovéPole 2">
            <a:extLst>
              <a:ext uri="{FF2B5EF4-FFF2-40B4-BE49-F238E27FC236}">
                <a16:creationId xmlns:a16="http://schemas.microsoft.com/office/drawing/2014/main" id="{F39446DE-9783-FFCB-BFA6-F33A71D88C54}"/>
              </a:ext>
            </a:extLst>
          </p:cNvPr>
          <p:cNvSpPr txBox="1"/>
          <p:nvPr/>
        </p:nvSpPr>
        <p:spPr>
          <a:xfrm>
            <a:off x="490817" y="968188"/>
            <a:ext cx="8068235" cy="5539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cs-CZ" dirty="0"/>
              <a:t>V souboru </a:t>
            </a:r>
            <a:r>
              <a:rPr lang="cs-CZ" dirty="0" err="1"/>
              <a:t>sandbox</a:t>
            </a:r>
            <a:r>
              <a:rPr lang="cs-CZ" dirty="0"/>
              <a:t>/</a:t>
            </a:r>
            <a:r>
              <a:rPr lang="cs-CZ" dirty="0" err="1"/>
              <a:t>html+css</a:t>
            </a:r>
            <a:r>
              <a:rPr lang="cs-CZ" dirty="0"/>
              <a:t>/index.html přidejte 4 </a:t>
            </a:r>
            <a:r>
              <a:rPr lang="cs-CZ" b="1" dirty="0"/>
              <a:t>různé </a:t>
            </a:r>
            <a:r>
              <a:rPr lang="cs-CZ" dirty="0"/>
              <a:t>nadpisy (H1-H6) a každý, přes CSS (</a:t>
            </a:r>
            <a:r>
              <a:rPr lang="cs-CZ" i="1" dirty="0" err="1">
                <a:solidFill>
                  <a:schemeClr val="accent3">
                    <a:lumMod val="75000"/>
                  </a:schemeClr>
                </a:solidFill>
              </a:rPr>
              <a:t>styles</a:t>
            </a:r>
            <a:r>
              <a:rPr lang="cs-CZ" i="1" dirty="0">
                <a:solidFill>
                  <a:schemeClr val="accent3">
                    <a:lumMod val="75000"/>
                  </a:schemeClr>
                </a:solidFill>
              </a:rPr>
              <a:t>/styles.css</a:t>
            </a:r>
            <a:r>
              <a:rPr lang="cs-CZ" dirty="0"/>
              <a:t>), udělejte jinou barvou ( </a:t>
            </a:r>
            <a:r>
              <a:rPr lang="cs-CZ" i="1" dirty="0">
                <a:solidFill>
                  <a:schemeClr val="accent3">
                    <a:lumMod val="75000"/>
                  </a:schemeClr>
                </a:solidFill>
              </a:rPr>
              <a:t>h1 {</a:t>
            </a:r>
            <a:r>
              <a:rPr lang="cs-CZ" i="1" dirty="0" err="1">
                <a:solidFill>
                  <a:schemeClr val="accent3">
                    <a:lumMod val="75000"/>
                  </a:schemeClr>
                </a:solidFill>
              </a:rPr>
              <a:t>color</a:t>
            </a:r>
            <a:r>
              <a:rPr lang="cs-CZ" i="1" dirty="0">
                <a:solidFill>
                  <a:schemeClr val="accent3">
                    <a:lumMod val="75000"/>
                  </a:schemeClr>
                </a:solidFill>
              </a:rPr>
              <a:t>: blue}</a:t>
            </a:r>
            <a:r>
              <a:rPr lang="cs-CZ" i="1" dirty="0">
                <a:solidFill>
                  <a:schemeClr val="tx1"/>
                </a:solidFill>
              </a:rPr>
              <a:t>)</a:t>
            </a:r>
            <a:endParaRPr lang="cs-CZ" sz="1800" b="0" i="1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4" name="Obrázek 4" descr="Obsah obrázku text, Písmo, design&#10;&#10;Popis se vygeneroval automaticky.">
            <a:extLst>
              <a:ext uri="{FF2B5EF4-FFF2-40B4-BE49-F238E27FC236}">
                <a16:creationId xmlns:a16="http://schemas.microsoft.com/office/drawing/2014/main" id="{11619414-9DA0-3628-B536-A284A81373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7082" y="2339417"/>
            <a:ext cx="2743200" cy="1352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257580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6">
            <a:extLst>
              <a:ext uri="{FF2B5EF4-FFF2-40B4-BE49-F238E27FC236}">
                <a16:creationId xmlns:a16="http://schemas.microsoft.com/office/drawing/2014/main" id="{3BF77820-B37E-642E-76A9-6CCADF6D2999}"/>
              </a:ext>
            </a:extLst>
          </p:cNvPr>
          <p:cNvSpPr txBox="1">
            <a:spLocks/>
          </p:cNvSpPr>
          <p:nvPr/>
        </p:nvSpPr>
        <p:spPr>
          <a:xfrm>
            <a:off x="277106" y="224361"/>
            <a:ext cx="2841625" cy="8297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0" tIns="0" rIns="0" bIns="0">
            <a:normAutofit/>
          </a:bodyPr>
          <a:lstStyle>
            <a:lvl1pPr marL="0" marR="0" indent="0" algn="l" defTabSz="9144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Vodafone Rg"/>
              </a:defRPr>
            </a:lvl1pPr>
            <a:lvl2pPr marL="0" marR="0" indent="0" algn="l" defTabSz="9144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Vodafone Rg"/>
              </a:defRPr>
            </a:lvl2pPr>
            <a:lvl3pPr marL="0" marR="0" indent="0" algn="l" defTabSz="9144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Vodafone Rg"/>
              </a:defRPr>
            </a:lvl3pPr>
            <a:lvl4pPr marL="0" marR="0" indent="0" algn="l" defTabSz="9144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Vodafone Rg"/>
              </a:defRPr>
            </a:lvl4pPr>
            <a:lvl5pPr marL="0" marR="0" indent="0" algn="l" defTabSz="9144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Vodafone Rg"/>
              </a:defRPr>
            </a:lvl5pPr>
            <a:lvl6pPr marL="0" marR="0" indent="0" algn="l" defTabSz="9144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Vodafone Rg"/>
              </a:defRPr>
            </a:lvl6pPr>
            <a:lvl7pPr marL="0" marR="0" indent="0" algn="l" defTabSz="9144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Vodafone Rg"/>
              </a:defRPr>
            </a:lvl7pPr>
            <a:lvl8pPr marL="0" marR="0" indent="0" algn="l" defTabSz="9144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Vodafone Rg"/>
              </a:defRPr>
            </a:lvl8pPr>
            <a:lvl9pPr marL="0" marR="0" indent="0" algn="l" defTabSz="9144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Vodafone Rg"/>
              </a:defRPr>
            </a:lvl9pPr>
          </a:lstStyle>
          <a:p>
            <a:pPr hangingPunct="1"/>
            <a:r>
              <a:rPr lang="cs-CZ"/>
              <a:t>Barvíme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7BA441-18F7-4C89-ED59-D4F071BFF1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042" y="2046816"/>
            <a:ext cx="3327400" cy="1854200"/>
          </a:xfrm>
          <a:prstGeom prst="rect">
            <a:avLst/>
          </a:prstGeom>
        </p:spPr>
      </p:pic>
      <p:pic>
        <p:nvPicPr>
          <p:cNvPr id="5" name="Picture 4" descr="A blue and white logo&#10;&#10;Description automatically generated">
            <a:extLst>
              <a:ext uri="{FF2B5EF4-FFF2-40B4-BE49-F238E27FC236}">
                <a16:creationId xmlns:a16="http://schemas.microsoft.com/office/drawing/2014/main" id="{CA5D829C-07D8-2E78-C205-A62A049F81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0363" y="4540854"/>
            <a:ext cx="290512" cy="41013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9BAE312-5F7E-5FE5-34A5-4CDBCB0180E4}"/>
              </a:ext>
            </a:extLst>
          </p:cNvPr>
          <p:cNvSpPr txBox="1"/>
          <p:nvPr/>
        </p:nvSpPr>
        <p:spPr>
          <a:xfrm>
            <a:off x="7626406" y="4420161"/>
            <a:ext cx="220662" cy="61555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Z" sz="4000" b="0" i="0" u="none" strike="noStrike" cap="none" spc="0" normalizeH="0" baseline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2</a:t>
            </a:r>
          </a:p>
        </p:txBody>
      </p:sp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AB654784-B78A-AA95-74D7-1E778833D639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4508500" y="4825024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/>
          <a:lstStyle/>
          <a:p>
            <a:fld id="{86CB4B4D-7CA3-9044-876B-883B54F8677D}" type="slidenum">
              <a:rPr/>
              <a:t>21</a:t>
            </a:fld>
            <a:endParaRPr/>
          </a:p>
        </p:txBody>
      </p:sp>
      <p:sp>
        <p:nvSpPr>
          <p:cNvPr id="8" name="Date Placeholder 2">
            <a:extLst>
              <a:ext uri="{FF2B5EF4-FFF2-40B4-BE49-F238E27FC236}">
                <a16:creationId xmlns:a16="http://schemas.microsoft.com/office/drawing/2014/main" id="{562A93FD-C6DB-B136-DE46-A7B7CE733F43}"/>
              </a:ext>
            </a:extLst>
          </p:cNvPr>
          <p:cNvSpPr txBox="1"/>
          <p:nvPr/>
        </p:nvSpPr>
        <p:spPr>
          <a:xfrm>
            <a:off x="6137275" y="4823987"/>
            <a:ext cx="102552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0" tIns="0" rIns="0" bIns="0" anchor="b">
            <a:spAutoFit/>
          </a:bodyPr>
          <a:lstStyle>
            <a:lvl1pPr>
              <a:defRPr sz="800"/>
            </a:lvl1pPr>
          </a:lstStyle>
          <a:p>
            <a:r>
              <a:t>25 July 2022</a:t>
            </a:r>
          </a:p>
        </p:txBody>
      </p:sp>
    </p:spTree>
    <p:extLst>
      <p:ext uri="{BB962C8B-B14F-4D97-AF65-F5344CB8AC3E}">
        <p14:creationId xmlns:p14="http://schemas.microsoft.com/office/powerpoint/2010/main" val="2926853032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6">
            <a:extLst>
              <a:ext uri="{FF2B5EF4-FFF2-40B4-BE49-F238E27FC236}">
                <a16:creationId xmlns:a16="http://schemas.microsoft.com/office/drawing/2014/main" id="{EC499FCE-A1D0-CF2F-EA80-847D6083D605}"/>
              </a:ext>
            </a:extLst>
          </p:cNvPr>
          <p:cNvSpPr txBox="1">
            <a:spLocks/>
          </p:cNvSpPr>
          <p:nvPr/>
        </p:nvSpPr>
        <p:spPr>
          <a:xfrm>
            <a:off x="277106" y="224361"/>
            <a:ext cx="3517667" cy="8297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0" tIns="0" rIns="0" bIns="0">
            <a:normAutofit/>
          </a:bodyPr>
          <a:lstStyle>
            <a:lvl1pPr marL="0" marR="0" indent="0" algn="l" defTabSz="9144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Vodafone Rg"/>
              </a:defRPr>
            </a:lvl1pPr>
            <a:lvl2pPr marL="0" marR="0" indent="0" algn="l" defTabSz="9144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Vodafone Rg"/>
              </a:defRPr>
            </a:lvl2pPr>
            <a:lvl3pPr marL="0" marR="0" indent="0" algn="l" defTabSz="9144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Vodafone Rg"/>
              </a:defRPr>
            </a:lvl3pPr>
            <a:lvl4pPr marL="0" marR="0" indent="0" algn="l" defTabSz="9144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Vodafone Rg"/>
              </a:defRPr>
            </a:lvl4pPr>
            <a:lvl5pPr marL="0" marR="0" indent="0" algn="l" defTabSz="9144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Vodafone Rg"/>
              </a:defRPr>
            </a:lvl5pPr>
            <a:lvl6pPr marL="0" marR="0" indent="0" algn="l" defTabSz="9144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Vodafone Rg"/>
              </a:defRPr>
            </a:lvl6pPr>
            <a:lvl7pPr marL="0" marR="0" indent="0" algn="l" defTabSz="9144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Vodafone Rg"/>
              </a:defRPr>
            </a:lvl7pPr>
            <a:lvl8pPr marL="0" marR="0" indent="0" algn="l" defTabSz="9144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Vodafone Rg"/>
              </a:defRPr>
            </a:lvl8pPr>
            <a:lvl9pPr marL="0" marR="0" indent="0" algn="l" defTabSz="9144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Vodafone Rg"/>
              </a:defRPr>
            </a:lvl9pPr>
          </a:lstStyle>
          <a:p>
            <a:pPr hangingPunct="1"/>
            <a:r>
              <a:rPr lang="cs-CZ"/>
              <a:t>Vyjádření barvy</a:t>
            </a:r>
          </a:p>
        </p:txBody>
      </p:sp>
      <p:graphicFrame>
        <p:nvGraphicFramePr>
          <p:cNvPr id="6" name="Content Placeholder 13">
            <a:extLst>
              <a:ext uri="{FF2B5EF4-FFF2-40B4-BE49-F238E27FC236}">
                <a16:creationId xmlns:a16="http://schemas.microsoft.com/office/drawing/2014/main" id="{EA12739A-E524-BC32-4A05-8AD1BC05B98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50487341"/>
              </p:ext>
            </p:extLst>
          </p:nvPr>
        </p:nvGraphicFramePr>
        <p:xfrm>
          <a:off x="253705" y="3204519"/>
          <a:ext cx="4667761" cy="11005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2449">
                  <a:extLst>
                    <a:ext uri="{9D8B030D-6E8A-4147-A177-3AD203B41FA5}">
                      <a16:colId xmlns:a16="http://schemas.microsoft.com/office/drawing/2014/main" val="4037985542"/>
                    </a:ext>
                  </a:extLst>
                </a:gridCol>
                <a:gridCol w="2566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187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4833"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HEX</a:t>
                      </a:r>
                    </a:p>
                  </a:txBody>
                  <a:tcPr marL="109949" marR="54975" marT="54975" marB="54975">
                    <a:lnL w="952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#</a:t>
                      </a:r>
                      <a:r>
                        <a:rPr lang="en-US" sz="1200" b="0" i="0" u="none" strike="noStrike" kern="120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rrggbb</a:t>
                      </a:r>
                      <a:endParaRPr lang="en-US" sz="1200" b="0" i="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9949" marR="54975" marT="54975" marB="54975">
                    <a:lnL w="952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300" b="0">
                          <a:solidFill>
                            <a:schemeClr val="tx1"/>
                          </a:solidFill>
                          <a:effectLst/>
                        </a:rPr>
                        <a:t>#00ff00;</a:t>
                      </a:r>
                      <a:endParaRPr lang="en-US" sz="1300" b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4975" marR="54975" marT="54975" marB="54975">
                    <a:lnL w="952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4833">
                <a:tc>
                  <a:txBody>
                    <a:bodyPr/>
                    <a:lstStyle/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300">
                          <a:solidFill>
                            <a:schemeClr val="tx1"/>
                          </a:solidFill>
                          <a:effectLst/>
                        </a:rPr>
                        <a:t>RGB</a:t>
                      </a:r>
                    </a:p>
                  </a:txBody>
                  <a:tcPr marL="109949" marR="54975" marT="54975" marB="54975">
                    <a:lnL w="952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300" err="1">
                          <a:solidFill>
                            <a:schemeClr val="tx1"/>
                          </a:solidFill>
                          <a:effectLst/>
                        </a:rPr>
                        <a:t>rgb</a:t>
                      </a:r>
                      <a:r>
                        <a:rPr lang="cs-CZ" sz="1300">
                          <a:solidFill>
                            <a:schemeClr val="tx1"/>
                          </a:solidFill>
                          <a:effectLst/>
                        </a:rPr>
                        <a:t>(</a:t>
                      </a:r>
                      <a:r>
                        <a:rPr lang="cs-CZ" sz="1300" err="1">
                          <a:solidFill>
                            <a:schemeClr val="tx1"/>
                          </a:solidFill>
                          <a:effectLst/>
                        </a:rPr>
                        <a:t>red</a:t>
                      </a:r>
                      <a:r>
                        <a:rPr lang="cs-CZ" sz="1300">
                          <a:solidFill>
                            <a:schemeClr val="tx1"/>
                          </a:solidFill>
                          <a:effectLst/>
                        </a:rPr>
                        <a:t>, green, blue) (A – opacity)</a:t>
                      </a:r>
                    </a:p>
                  </a:txBody>
                  <a:tcPr marL="109949" marR="54975" marT="54975" marB="54975">
                    <a:lnL w="952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300" err="1">
                          <a:solidFill>
                            <a:schemeClr val="tx1"/>
                          </a:solidFill>
                          <a:effectLst/>
                        </a:rPr>
                        <a:t>rgb</a:t>
                      </a:r>
                      <a:r>
                        <a:rPr lang="en-GB" sz="1300">
                          <a:solidFill>
                            <a:schemeClr val="tx1"/>
                          </a:solidFill>
                          <a:effectLst/>
                        </a:rPr>
                        <a:t>(0, 255, 0);</a:t>
                      </a:r>
                      <a:endParaRPr lang="en-US" sz="13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4975" marR="54975" marT="54975" marB="54975">
                    <a:lnL w="952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4525876"/>
                  </a:ext>
                </a:extLst>
              </a:tr>
              <a:tr h="484441">
                <a:tc>
                  <a:txBody>
                    <a:bodyPr/>
                    <a:lstStyle/>
                    <a:p>
                      <a:pPr algn="l" fontAlgn="t"/>
                      <a:r>
                        <a:rPr lang="cs-CZ" sz="1300">
                          <a:solidFill>
                            <a:schemeClr val="tx1"/>
                          </a:solidFill>
                          <a:effectLst/>
                        </a:rPr>
                        <a:t>NAME</a:t>
                      </a:r>
                    </a:p>
                  </a:txBody>
                  <a:tcPr marL="109949" marR="54975" marT="54975" marB="54975">
                    <a:lnL w="952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cs-CZ" sz="1300" err="1">
                          <a:solidFill>
                            <a:schemeClr val="tx1"/>
                          </a:solidFill>
                          <a:effectLst/>
                        </a:rPr>
                        <a:t>color</a:t>
                      </a:r>
                      <a:r>
                        <a:rPr lang="cs-CZ" sz="130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cs-CZ" sz="1300" err="1">
                          <a:solidFill>
                            <a:schemeClr val="tx1"/>
                          </a:solidFill>
                          <a:effectLst/>
                        </a:rPr>
                        <a:t>names</a:t>
                      </a:r>
                      <a:endParaRPr lang="cs-CZ" sz="13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09949" marR="54975" marT="54975" marB="54975">
                    <a:lnL w="952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300">
                          <a:solidFill>
                            <a:schemeClr val="tx1"/>
                          </a:solidFill>
                          <a:effectLst/>
                        </a:rPr>
                        <a:t>green</a:t>
                      </a:r>
                      <a:endParaRPr lang="en-US" sz="13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4975" marR="54975" marT="54975" marB="54975">
                    <a:lnL w="952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1920438"/>
                  </a:ext>
                </a:extLst>
              </a:tr>
            </a:tbl>
          </a:graphicData>
        </a:graphic>
      </p:graphicFrame>
      <p:pic>
        <p:nvPicPr>
          <p:cNvPr id="10" name="Picture 9" descr="A blue and white logo&#10;&#10;Description automatically generated">
            <a:extLst>
              <a:ext uri="{FF2B5EF4-FFF2-40B4-BE49-F238E27FC236}">
                <a16:creationId xmlns:a16="http://schemas.microsoft.com/office/drawing/2014/main" id="{3979EE04-C599-86C0-8634-8140B9536F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0363" y="4540854"/>
            <a:ext cx="290512" cy="41013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FED64DD-6CF0-BC35-D6DE-EAC9B57882AC}"/>
              </a:ext>
            </a:extLst>
          </p:cNvPr>
          <p:cNvSpPr txBox="1"/>
          <p:nvPr/>
        </p:nvSpPr>
        <p:spPr>
          <a:xfrm>
            <a:off x="7626406" y="4420161"/>
            <a:ext cx="220662" cy="61555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Z" sz="4000" b="0" i="0" u="none" strike="noStrike" cap="none" spc="0" normalizeH="0" baseline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2</a:t>
            </a:r>
          </a:p>
        </p:txBody>
      </p:sp>
      <p:sp>
        <p:nvSpPr>
          <p:cNvPr id="12" name="Slide Number Placeholder 1">
            <a:extLst>
              <a:ext uri="{FF2B5EF4-FFF2-40B4-BE49-F238E27FC236}">
                <a16:creationId xmlns:a16="http://schemas.microsoft.com/office/drawing/2014/main" id="{5DEECC74-24FE-2492-8F32-F73F1835CB78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4508500" y="4825024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/>
          <a:lstStyle/>
          <a:p>
            <a:fld id="{86CB4B4D-7CA3-9044-876B-883B54F8677D}" type="slidenum">
              <a:rPr/>
              <a:t>22</a:t>
            </a:fld>
            <a:endParaRPr/>
          </a:p>
        </p:txBody>
      </p:sp>
      <p:sp>
        <p:nvSpPr>
          <p:cNvPr id="13" name="Date Placeholder 2">
            <a:extLst>
              <a:ext uri="{FF2B5EF4-FFF2-40B4-BE49-F238E27FC236}">
                <a16:creationId xmlns:a16="http://schemas.microsoft.com/office/drawing/2014/main" id="{E81D640C-F66F-B21C-9411-4A671A58A3FE}"/>
              </a:ext>
            </a:extLst>
          </p:cNvPr>
          <p:cNvSpPr txBox="1"/>
          <p:nvPr/>
        </p:nvSpPr>
        <p:spPr>
          <a:xfrm>
            <a:off x="6137275" y="4823987"/>
            <a:ext cx="102552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0" tIns="0" rIns="0" bIns="0" anchor="b">
            <a:spAutoFit/>
          </a:bodyPr>
          <a:lstStyle>
            <a:lvl1pPr>
              <a:defRPr sz="800"/>
            </a:lvl1pPr>
          </a:lstStyle>
          <a:p>
            <a:r>
              <a:t>25 July 2022</a:t>
            </a:r>
          </a:p>
        </p:txBody>
      </p:sp>
    </p:spTree>
    <p:extLst>
      <p:ext uri="{BB962C8B-B14F-4D97-AF65-F5344CB8AC3E}">
        <p14:creationId xmlns:p14="http://schemas.microsoft.com/office/powerpoint/2010/main" val="3016720208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and white logo&#10;&#10;Description automatically generated">
            <a:extLst>
              <a:ext uri="{FF2B5EF4-FFF2-40B4-BE49-F238E27FC236}">
                <a16:creationId xmlns:a16="http://schemas.microsoft.com/office/drawing/2014/main" id="{FADFECBE-1795-99C1-73BB-4837DB9FC2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0363" y="4540854"/>
            <a:ext cx="290512" cy="41013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60418BF-075A-449A-A688-D2FB98B6FAD4}"/>
              </a:ext>
            </a:extLst>
          </p:cNvPr>
          <p:cNvSpPr txBox="1"/>
          <p:nvPr/>
        </p:nvSpPr>
        <p:spPr>
          <a:xfrm>
            <a:off x="7626406" y="4420161"/>
            <a:ext cx="220662" cy="61555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Z" sz="4000" b="0" i="0" u="none" strike="noStrike" cap="none" spc="0" normalizeH="0" baseline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2</a:t>
            </a:r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2BA238B8-08EB-6565-2F52-F61743D5DEB3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4508500" y="4825024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/>
          <a:lstStyle/>
          <a:p>
            <a:fld id="{86CB4B4D-7CA3-9044-876B-883B54F8677D}" type="slidenum">
              <a:rPr/>
              <a:t>23</a:t>
            </a:fld>
            <a:endParaRPr/>
          </a:p>
        </p:txBody>
      </p:sp>
      <p:sp>
        <p:nvSpPr>
          <p:cNvPr id="6" name="Date Placeholder 2">
            <a:extLst>
              <a:ext uri="{FF2B5EF4-FFF2-40B4-BE49-F238E27FC236}">
                <a16:creationId xmlns:a16="http://schemas.microsoft.com/office/drawing/2014/main" id="{64ACAB92-BDD7-6A12-0686-0A90DB11BBB9}"/>
              </a:ext>
            </a:extLst>
          </p:cNvPr>
          <p:cNvSpPr txBox="1"/>
          <p:nvPr/>
        </p:nvSpPr>
        <p:spPr>
          <a:xfrm>
            <a:off x="6137275" y="4823987"/>
            <a:ext cx="102552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0" tIns="0" rIns="0" bIns="0" anchor="b">
            <a:spAutoFit/>
          </a:bodyPr>
          <a:lstStyle>
            <a:lvl1pPr>
              <a:defRPr sz="800"/>
            </a:lvl1pPr>
          </a:lstStyle>
          <a:p>
            <a:r>
              <a:t>25 July 2022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0BCFD2D8-FA42-5ADE-6835-59CA3FD3A93F}"/>
              </a:ext>
            </a:extLst>
          </p:cNvPr>
          <p:cNvSpPr txBox="1">
            <a:spLocks/>
          </p:cNvSpPr>
          <p:nvPr/>
        </p:nvSpPr>
        <p:spPr>
          <a:xfrm>
            <a:off x="277106" y="224361"/>
            <a:ext cx="2841625" cy="8297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0" tIns="0" rIns="0" bIns="0">
            <a:normAutofit/>
          </a:bodyPr>
          <a:lstStyle>
            <a:lvl1pPr marL="0" marR="0" indent="0" algn="l" defTabSz="9144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Vodafone Rg"/>
              </a:defRPr>
            </a:lvl1pPr>
            <a:lvl2pPr marL="0" marR="0" indent="0" algn="l" defTabSz="9144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Vodafone Rg"/>
              </a:defRPr>
            </a:lvl2pPr>
            <a:lvl3pPr marL="0" marR="0" indent="0" algn="l" defTabSz="9144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Vodafone Rg"/>
              </a:defRPr>
            </a:lvl3pPr>
            <a:lvl4pPr marL="0" marR="0" indent="0" algn="l" defTabSz="9144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Vodafone Rg"/>
              </a:defRPr>
            </a:lvl4pPr>
            <a:lvl5pPr marL="0" marR="0" indent="0" algn="l" defTabSz="9144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Vodafone Rg"/>
              </a:defRPr>
            </a:lvl5pPr>
            <a:lvl6pPr marL="0" marR="0" indent="0" algn="l" defTabSz="9144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Vodafone Rg"/>
              </a:defRPr>
            </a:lvl6pPr>
            <a:lvl7pPr marL="0" marR="0" indent="0" algn="l" defTabSz="9144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Vodafone Rg"/>
              </a:defRPr>
            </a:lvl7pPr>
            <a:lvl8pPr marL="0" marR="0" indent="0" algn="l" defTabSz="9144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Vodafone Rg"/>
              </a:defRPr>
            </a:lvl8pPr>
            <a:lvl9pPr marL="0" marR="0" indent="0" algn="l" defTabSz="9144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Vodafone Rg"/>
              </a:defRPr>
            </a:lvl9pPr>
          </a:lstStyle>
          <a:p>
            <a:pPr hangingPunct="1"/>
            <a:r>
              <a:rPr lang="cs-CZ"/>
              <a:t>Barvíme</a:t>
            </a:r>
          </a:p>
        </p:txBody>
      </p:sp>
      <p:sp>
        <p:nvSpPr>
          <p:cNvPr id="8" name="Google Shape;586;p91">
            <a:extLst>
              <a:ext uri="{FF2B5EF4-FFF2-40B4-BE49-F238E27FC236}">
                <a16:creationId xmlns:a16="http://schemas.microsoft.com/office/drawing/2014/main" id="{A214D58E-9ED2-FEB7-8792-5A19F77D3220}"/>
              </a:ext>
            </a:extLst>
          </p:cNvPr>
          <p:cNvSpPr txBox="1"/>
          <p:nvPr/>
        </p:nvSpPr>
        <p:spPr>
          <a:xfrm>
            <a:off x="194693" y="1054093"/>
            <a:ext cx="4584012" cy="147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457200" indent="-330200">
              <a:lnSpc>
                <a:spcPct val="107916"/>
              </a:lnSpc>
              <a:buClr>
                <a:schemeClr val="tx1"/>
              </a:buClr>
              <a:buSzPts val="1600"/>
              <a:buFont typeface="Arial"/>
              <a:buChar char="•"/>
            </a:pPr>
            <a:r>
              <a:rPr lang="cs-CZ" sz="1200">
                <a:solidFill>
                  <a:schemeClr val="tx1"/>
                </a:solidFill>
                <a:latin typeface="Source Code Pro"/>
                <a:ea typeface="+mn-lt"/>
                <a:cs typeface="+mn-lt"/>
                <a:sym typeface="Source Code Pro"/>
              </a:rPr>
              <a:t>Jděte do pískoviště </a:t>
            </a:r>
            <a:r>
              <a:rPr lang="cs-CZ" sz="1200" err="1">
                <a:solidFill>
                  <a:schemeClr val="tx1"/>
                </a:solidFill>
                <a:latin typeface="Source Code Pro"/>
                <a:ea typeface="+mn-lt"/>
                <a:cs typeface="+mn-lt"/>
                <a:sym typeface="Source Code Pro"/>
              </a:rPr>
              <a:t>sandbox</a:t>
            </a:r>
            <a:r>
              <a:rPr lang="cs-CZ" sz="1200">
                <a:solidFill>
                  <a:schemeClr val="tx1"/>
                </a:solidFill>
                <a:latin typeface="Source Code Pro"/>
                <a:ea typeface="+mn-lt"/>
                <a:cs typeface="+mn-lt"/>
                <a:sym typeface="Source Code Pro"/>
              </a:rPr>
              <a:t>/css-02</a:t>
            </a:r>
            <a:r>
              <a:rPr lang="cs-CZ" sz="1200">
                <a:solidFill>
                  <a:schemeClr val="tx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 </a:t>
            </a:r>
            <a:endParaRPr lang="cs-CZ" sz="1200">
              <a:solidFill>
                <a:schemeClr val="tx1"/>
              </a:solidFill>
              <a:latin typeface="Source Code Pro"/>
              <a:ea typeface="Source Code Pro"/>
              <a:cs typeface="Source Code Pro"/>
            </a:endParaRPr>
          </a:p>
          <a:p>
            <a:pPr marL="457200" indent="-330200">
              <a:lnSpc>
                <a:spcPct val="107915"/>
              </a:lnSpc>
              <a:buClr>
                <a:schemeClr val="tx1"/>
              </a:buClr>
              <a:buSzPts val="1600"/>
              <a:buFont typeface="Arial"/>
              <a:buChar char="•"/>
            </a:pPr>
            <a:r>
              <a:rPr lang="cs-CZ" sz="1200">
                <a:solidFill>
                  <a:schemeClr val="tx1"/>
                </a:solidFill>
                <a:latin typeface="Source Code Pro"/>
                <a:ea typeface="Source Code Pro"/>
                <a:cs typeface="Open Sans"/>
              </a:rPr>
              <a:t>Najděte CSS soubor</a:t>
            </a:r>
          </a:p>
          <a:p>
            <a:pPr marL="457200" indent="-330200">
              <a:lnSpc>
                <a:spcPct val="107915"/>
              </a:lnSpc>
              <a:buClr>
                <a:schemeClr val="tx1"/>
              </a:buClr>
              <a:buSzPts val="1600"/>
              <a:buFont typeface="Arial"/>
              <a:buChar char="•"/>
            </a:pPr>
            <a:r>
              <a:rPr lang="cs-CZ" sz="1200" err="1">
                <a:solidFill>
                  <a:schemeClr val="tx1"/>
                </a:solidFill>
                <a:latin typeface="Source Code Pro"/>
                <a:ea typeface="Source Code Pro"/>
                <a:cs typeface="Open Sans"/>
              </a:rPr>
              <a:t>Změnte</a:t>
            </a:r>
            <a:r>
              <a:rPr lang="cs-CZ" sz="1200">
                <a:solidFill>
                  <a:schemeClr val="tx1"/>
                </a:solidFill>
                <a:latin typeface="Source Code Pro"/>
                <a:ea typeface="Source Code Pro"/>
                <a:cs typeface="Open Sans"/>
              </a:rPr>
              <a:t> červenou barvu na černou</a:t>
            </a:r>
          </a:p>
          <a:p>
            <a:pPr marL="457200" indent="-330200">
              <a:lnSpc>
                <a:spcPct val="107915"/>
              </a:lnSpc>
              <a:buClr>
                <a:schemeClr val="bg1"/>
              </a:buClr>
              <a:buSzPts val="1600"/>
              <a:buFont typeface="Arial"/>
              <a:buChar char="•"/>
            </a:pPr>
            <a:endParaRPr lang="cs-CZ" sz="1200">
              <a:solidFill>
                <a:schemeClr val="bg1"/>
              </a:solidFill>
              <a:latin typeface="Source Code Pro"/>
              <a:ea typeface="Source Code Pro"/>
              <a:cs typeface="Open Sans"/>
            </a:endParaRPr>
          </a:p>
          <a:p>
            <a:pPr marL="457200" indent="-330200">
              <a:lnSpc>
                <a:spcPct val="107915"/>
              </a:lnSpc>
              <a:buClr>
                <a:schemeClr val="bg1"/>
              </a:buClr>
              <a:buSzPts val="1600"/>
              <a:buFont typeface="Arial"/>
              <a:buChar char="•"/>
            </a:pPr>
            <a:endParaRPr lang="cs-CZ" sz="1200">
              <a:solidFill>
                <a:schemeClr val="bg1"/>
              </a:solidFill>
              <a:latin typeface="Source Code Pro"/>
              <a:ea typeface="Source Code Pro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350660184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Slide Number Placeholder 1"/>
          <p:cNvSpPr txBox="1">
            <a:spLocks noGrp="1"/>
          </p:cNvSpPr>
          <p:nvPr>
            <p:ph type="sldNum" sz="quarter" idx="2"/>
          </p:nvPr>
        </p:nvSpPr>
        <p:spPr>
          <a:xfrm>
            <a:off x="4508500" y="4825024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/>
          <a:lstStyle/>
          <a:p>
            <a:fld id="{86CB4B4D-7CA3-9044-876B-883B54F8677D}" type="slidenum">
              <a:rPr/>
              <a:t>24</a:t>
            </a:fld>
            <a:endParaRPr/>
          </a:p>
        </p:txBody>
      </p:sp>
      <p:sp>
        <p:nvSpPr>
          <p:cNvPr id="939" name="Date Placeholder 2"/>
          <p:cNvSpPr txBox="1"/>
          <p:nvPr/>
        </p:nvSpPr>
        <p:spPr>
          <a:xfrm>
            <a:off x="6137275" y="4823987"/>
            <a:ext cx="2133600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0" tIns="0" rIns="0" bIns="0" anchor="b">
            <a:spAutoFit/>
          </a:bodyPr>
          <a:lstStyle>
            <a:lvl1pPr>
              <a:defRPr sz="800"/>
            </a:lvl1pPr>
          </a:lstStyle>
          <a:p>
            <a:r>
              <a:t>25 July 2022</a:t>
            </a:r>
          </a:p>
        </p:txBody>
      </p:sp>
      <p:sp>
        <p:nvSpPr>
          <p:cNvPr id="940" name="Title 3"/>
          <p:cNvSpPr txBox="1">
            <a:spLocks noGrp="1"/>
          </p:cNvSpPr>
          <p:nvPr>
            <p:ph type="title"/>
          </p:nvPr>
        </p:nvSpPr>
        <p:spPr>
          <a:xfrm>
            <a:off x="250824" y="205978"/>
            <a:ext cx="8635528" cy="667479"/>
          </a:xfrm>
          <a:prstGeom prst="rect">
            <a:avLst/>
          </a:prstGeom>
        </p:spPr>
        <p:txBody>
          <a:bodyPr/>
          <a:lstStyle/>
          <a:p>
            <a:r>
              <a:t>Seznamy – UL &amp; OL</a:t>
            </a:r>
          </a:p>
        </p:txBody>
      </p:sp>
      <p:pic>
        <p:nvPicPr>
          <p:cNvPr id="941" name="Snímek obrazovky 2022-07-22 v 13.55.01.png" descr="Snímek obrazovky 2022-07-22 v 13.55.0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618" y="924272"/>
            <a:ext cx="5638875" cy="1329692"/>
          </a:xfrm>
          <a:prstGeom prst="rect">
            <a:avLst/>
          </a:prstGeom>
          <a:ln w="12700">
            <a:miter lim="400000"/>
          </a:ln>
        </p:spPr>
      </p:pic>
      <p:pic>
        <p:nvPicPr>
          <p:cNvPr id="942" name="Snímek obrazovky 2022-07-22 v 13.55.40.png" descr="Snímek obrazovky 2022-07-22 v 13.55.4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6895" y="924272"/>
            <a:ext cx="2282164" cy="1260300"/>
          </a:xfrm>
          <a:prstGeom prst="rect">
            <a:avLst/>
          </a:prstGeom>
          <a:ln w="12700">
            <a:miter lim="400000"/>
          </a:ln>
        </p:spPr>
      </p:pic>
      <p:pic>
        <p:nvPicPr>
          <p:cNvPr id="943" name="Snímek obrazovky 2022-07-22 v 13.56.45.png" descr="Snímek obrazovky 2022-07-22 v 13.56.45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655" y="2818998"/>
            <a:ext cx="5638801" cy="1371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944" name="Snímek obrazovky 2022-07-22 v 13.57.31.png" descr="Snímek obrazovky 2022-07-22 v 13.57.31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15174" y="2750568"/>
            <a:ext cx="2282164" cy="1287793"/>
          </a:xfrm>
          <a:prstGeom prst="rect">
            <a:avLst/>
          </a:prstGeom>
          <a:ln w="12700">
            <a:miter lim="400000"/>
          </a:ln>
        </p:spPr>
      </p:pic>
      <p:pic>
        <p:nvPicPr>
          <p:cNvPr id="2" name="Picture 1" descr="A logo of a website&#10;&#10;Description automatically generated">
            <a:extLst>
              <a:ext uri="{FF2B5EF4-FFF2-40B4-BE49-F238E27FC236}">
                <a16:creationId xmlns:a16="http://schemas.microsoft.com/office/drawing/2014/main" id="{33DDE798-EF85-4DF4-5037-56B367FFFD5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3959" y="4507064"/>
            <a:ext cx="474238" cy="474238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4B38A3-2074-EC21-6A38-E14F9A6A4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Stylování seznamů</a:t>
            </a:r>
          </a:p>
        </p:txBody>
      </p:sp>
      <p:pic>
        <p:nvPicPr>
          <p:cNvPr id="4" name="Picture 3" descr="A blue and white logo&#10;&#10;Description automatically generated">
            <a:extLst>
              <a:ext uri="{FF2B5EF4-FFF2-40B4-BE49-F238E27FC236}">
                <a16:creationId xmlns:a16="http://schemas.microsoft.com/office/drawing/2014/main" id="{5AB8310D-AE1E-91A8-D28E-3EA6652003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0363" y="4540854"/>
            <a:ext cx="290512" cy="410134"/>
          </a:xfrm>
          <a:prstGeom prst="rect">
            <a:avLst/>
          </a:prstGeom>
        </p:spPr>
      </p:pic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092D3705-9048-5C84-0477-ADB4B4B1570E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4508500" y="4825024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/>
          <a:lstStyle/>
          <a:p>
            <a:fld id="{86CB4B4D-7CA3-9044-876B-883B54F8677D}" type="slidenum">
              <a:rPr/>
              <a:t>25</a:t>
            </a:fld>
            <a:endParaRPr/>
          </a:p>
        </p:txBody>
      </p:sp>
      <p:sp>
        <p:nvSpPr>
          <p:cNvPr id="7" name="Date Placeholder 2">
            <a:extLst>
              <a:ext uri="{FF2B5EF4-FFF2-40B4-BE49-F238E27FC236}">
                <a16:creationId xmlns:a16="http://schemas.microsoft.com/office/drawing/2014/main" id="{33811F6A-ED06-D06B-DB01-CB6DDBF89E58}"/>
              </a:ext>
            </a:extLst>
          </p:cNvPr>
          <p:cNvSpPr txBox="1"/>
          <p:nvPr/>
        </p:nvSpPr>
        <p:spPr>
          <a:xfrm>
            <a:off x="6137275" y="4823987"/>
            <a:ext cx="102552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0" tIns="0" rIns="0" bIns="0" anchor="b">
            <a:spAutoFit/>
          </a:bodyPr>
          <a:lstStyle>
            <a:lvl1pPr>
              <a:defRPr sz="800"/>
            </a:lvl1pPr>
          </a:lstStyle>
          <a:p>
            <a:r>
              <a:t>25 July 2022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185370-FD8B-A104-A15B-CD23E769D33F}"/>
              </a:ext>
            </a:extLst>
          </p:cNvPr>
          <p:cNvSpPr txBox="1"/>
          <p:nvPr/>
        </p:nvSpPr>
        <p:spPr>
          <a:xfrm>
            <a:off x="250825" y="609600"/>
            <a:ext cx="2936875" cy="2769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CZ" b="1">
                <a:solidFill>
                  <a:schemeClr val="accent1"/>
                </a:solidFill>
              </a:rPr>
              <a:t>Typ odrážky</a:t>
            </a:r>
            <a:endParaRPr kumimoji="0" lang="en-CZ" sz="1800" b="1" i="0" u="none" strike="noStrike" cap="none" spc="0" normalizeH="0" baseline="0">
              <a:ln>
                <a:noFill/>
              </a:ln>
              <a:solidFill>
                <a:schemeClr val="accent1"/>
              </a:solidFill>
              <a:effectLst/>
              <a:uFillTx/>
              <a:latin typeface="+mn-lt"/>
              <a:ea typeface="+mn-ea"/>
              <a:cs typeface="+mn-cs"/>
              <a:sym typeface="Vodafone Rg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4EA2293-C61C-6EA3-A9D6-4F3DC2E040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825" y="984250"/>
            <a:ext cx="2946400" cy="8382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1ED8942-ED91-F022-56F9-2CC14D306E46}"/>
              </a:ext>
            </a:extLst>
          </p:cNvPr>
          <p:cNvSpPr txBox="1"/>
          <p:nvPr/>
        </p:nvSpPr>
        <p:spPr>
          <a:xfrm>
            <a:off x="250825" y="1930400"/>
            <a:ext cx="2946400" cy="22467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Z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Možné hodnoty: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sz="1600">
                <a:latin typeface="Source Code Pro" panose="020B0509030403020204" pitchFamily="49" charset="0"/>
                <a:ea typeface="Source Code Pro" panose="020B0509030403020204" pitchFamily="49" charset="0"/>
              </a:rPr>
              <a:t>c</a:t>
            </a:r>
            <a:r>
              <a:rPr kumimoji="0" lang="en-GB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ource Code Pro" panose="020B0509030403020204" pitchFamily="49" charset="0"/>
                <a:ea typeface="Source Code Pro" panose="020B0509030403020204" pitchFamily="49" charset="0"/>
                <a:sym typeface="Vodafone Rg"/>
              </a:rPr>
              <a:t>ircle</a:t>
            </a:r>
            <a:r>
              <a:rPr kumimoji="0" lang="en-GB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 - </a:t>
            </a:r>
            <a:r>
              <a:rPr kumimoji="0" lang="en-GB" sz="1600" b="0" i="0" u="none" strike="noStrike" cap="none" spc="0" normalizeH="0" baseline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kulaté</a:t>
            </a:r>
            <a:endParaRPr kumimoji="0" lang="en-GB" sz="1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Vodafone Rg"/>
            </a:endParaRP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sz="1600">
                <a:latin typeface="Source Code Pro" panose="020B0509030403020204" pitchFamily="49" charset="0"/>
                <a:ea typeface="Source Code Pro" panose="020B0509030403020204" pitchFamily="49" charset="0"/>
              </a:rPr>
              <a:t>square</a:t>
            </a:r>
            <a:r>
              <a:rPr lang="en-GB" sz="1600"/>
              <a:t> –</a:t>
            </a:r>
            <a:r>
              <a:rPr lang="en-GB" sz="1600" err="1"/>
              <a:t>hranaté</a:t>
            </a:r>
            <a:endParaRPr lang="en-GB" sz="1600"/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sz="1600">
                <a:latin typeface="Source Code Pro" panose="020B0509030403020204" pitchFamily="49" charset="0"/>
                <a:ea typeface="Source Code Pro" panose="020B0509030403020204" pitchFamily="49" charset="0"/>
              </a:rPr>
              <a:t>upper-roman</a:t>
            </a:r>
            <a:r>
              <a:rPr lang="en-GB" sz="1600"/>
              <a:t> – </a:t>
            </a:r>
            <a:r>
              <a:rPr lang="en-GB" sz="1600" err="1"/>
              <a:t>římské</a:t>
            </a:r>
            <a:endParaRPr lang="en-GB" sz="1600"/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sz="1600">
                <a:latin typeface="Source Code Pro" panose="020B0509030403020204" pitchFamily="49" charset="0"/>
                <a:ea typeface="Source Code Pro" panose="020B0509030403020204" pitchFamily="49" charset="0"/>
              </a:rPr>
              <a:t>lower-alpha</a:t>
            </a:r>
            <a:r>
              <a:rPr lang="en-GB" sz="1600"/>
              <a:t> – </a:t>
            </a:r>
            <a:r>
              <a:rPr lang="en-GB" sz="1600" err="1"/>
              <a:t>číselné</a:t>
            </a:r>
            <a:endParaRPr lang="en-GB" sz="1600"/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sz="1600">
                <a:latin typeface="Source Code Pro" panose="020B0509030403020204" pitchFamily="49" charset="0"/>
                <a:ea typeface="Source Code Pro" panose="020B0509030403020204" pitchFamily="49" charset="0"/>
              </a:rPr>
              <a:t>none</a:t>
            </a:r>
            <a:r>
              <a:rPr lang="en-GB" sz="1600"/>
              <a:t> – </a:t>
            </a:r>
            <a:r>
              <a:rPr lang="en-GB" sz="1600" err="1"/>
              <a:t>žádné</a:t>
            </a:r>
            <a:br>
              <a:rPr lang="en-GB" sz="1600"/>
            </a:br>
            <a:endParaRPr lang="en-GB" sz="1600"/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GB" sz="1600" b="0" i="0" u="none" strike="noStrike" cap="none" spc="0" normalizeH="0" baseline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Případně</a:t>
            </a:r>
            <a:r>
              <a:rPr kumimoji="0" lang="en-GB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 </a:t>
            </a:r>
            <a:r>
              <a:rPr kumimoji="0" lang="en-GB" sz="1600" b="0" i="0" u="none" strike="noStrike" cap="none" spc="0" normalizeH="0" baseline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lze</a:t>
            </a:r>
            <a:r>
              <a:rPr kumimoji="0" lang="en-GB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 </a:t>
            </a:r>
            <a:r>
              <a:rPr kumimoji="0" lang="en-GB" sz="1600" b="0" i="0" u="none" strike="noStrike" cap="none" spc="0" normalizeH="0" baseline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použít</a:t>
            </a:r>
            <a:r>
              <a:rPr kumimoji="0" lang="en-GB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 </a:t>
            </a:r>
            <a:r>
              <a:rPr kumimoji="0" lang="en-GB" sz="1600" b="0" i="0" u="none" strike="noStrike" cap="none" spc="0" normalizeH="0" baseline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vlastní</a:t>
            </a:r>
            <a:r>
              <a:rPr kumimoji="0" lang="en-GB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 </a:t>
            </a:r>
            <a:r>
              <a:rPr kumimoji="0" lang="en-GB" sz="1600" b="0" i="0" u="none" strike="noStrike" cap="none" spc="0" normalizeH="0" baseline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obrázek</a:t>
            </a:r>
            <a:r>
              <a:rPr kumimoji="0" lang="en-GB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: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CZ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Vodafone Rg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02AF0ED-814A-061C-3997-B7468BAE66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825" y="3904119"/>
            <a:ext cx="3784600" cy="762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E1441FC-4EF7-0F7F-634C-5739DC57493F}"/>
              </a:ext>
            </a:extLst>
          </p:cNvPr>
          <p:cNvSpPr txBox="1"/>
          <p:nvPr/>
        </p:nvSpPr>
        <p:spPr>
          <a:xfrm>
            <a:off x="4487864" y="609600"/>
            <a:ext cx="2936875" cy="2769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CZ" b="1">
                <a:solidFill>
                  <a:schemeClr val="accent1"/>
                </a:solidFill>
              </a:rPr>
              <a:t>Pozice</a:t>
            </a:r>
            <a:endParaRPr kumimoji="0" lang="en-CZ" sz="1800" b="1" i="0" u="none" strike="noStrike" cap="none" spc="0" normalizeH="0" baseline="0">
              <a:ln>
                <a:noFill/>
              </a:ln>
              <a:solidFill>
                <a:schemeClr val="accent1"/>
              </a:solidFill>
              <a:effectLst/>
              <a:uFillTx/>
              <a:latin typeface="+mn-lt"/>
              <a:ea typeface="+mn-ea"/>
              <a:cs typeface="+mn-cs"/>
              <a:sym typeface="Vodafone Rg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2B6571C-35FE-EA7E-7EBC-4966475A64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7864" y="984250"/>
            <a:ext cx="3429000" cy="8509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205B373-536E-157D-4DCF-93B32B190A75}"/>
              </a:ext>
            </a:extLst>
          </p:cNvPr>
          <p:cNvSpPr txBox="1"/>
          <p:nvPr/>
        </p:nvSpPr>
        <p:spPr>
          <a:xfrm>
            <a:off x="4473577" y="1930400"/>
            <a:ext cx="2946400" cy="200054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Z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Možné hodnoty: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sz="1600">
                <a:latin typeface="Source Code Pro" panose="020B0509030403020204" pitchFamily="49" charset="0"/>
                <a:ea typeface="Source Code Pro" panose="020B0509030403020204" pitchFamily="49" charset="0"/>
              </a:rPr>
              <a:t>outside</a:t>
            </a:r>
            <a:r>
              <a:rPr kumimoji="0" lang="en-GB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 :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GB" sz="1600"/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GB" sz="1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Vodafone Rg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kumimoji="0" lang="en-GB" sz="1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Vodafone Rg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GB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  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sz="1600">
                <a:latin typeface="Source Code Pro" panose="020B0509030403020204" pitchFamily="49" charset="0"/>
                <a:ea typeface="Source Code Pro" panose="020B0509030403020204" pitchFamily="49" charset="0"/>
              </a:rPr>
              <a:t>inside</a:t>
            </a:r>
            <a:r>
              <a:rPr lang="en-GB" sz="1600"/>
              <a:t> : </a:t>
            </a:r>
            <a:endParaRPr kumimoji="0" lang="en-GB" sz="1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Vodafone Rg"/>
            </a:endParaRP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CZ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Vodafone Rg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6B3538B-3FD1-1D09-81CA-6EE47B158C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51500" y="3199269"/>
            <a:ext cx="1511300" cy="9779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CCDD301-BE4F-1940-96D7-673117B2F1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8977" y="2023781"/>
            <a:ext cx="1651000" cy="93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569484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821D34-5E03-7D95-2CB4-B1B7E250F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Úkol #2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9B787E-074A-0178-9080-72E7DE6DDC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lIns="0" tIns="0" rIns="0" bIns="0" anchor="t">
            <a:normAutofit/>
          </a:bodyPr>
          <a:lstStyle/>
          <a:p>
            <a:pPr marL="137795" indent="-137795"/>
            <a:r>
              <a:rPr lang="cs-CZ" dirty="0"/>
              <a:t>Otevřete si soubor „</a:t>
            </a:r>
            <a:r>
              <a:rPr lang="cs-CZ" dirty="0" err="1"/>
              <a:t>sandbox</a:t>
            </a:r>
            <a:r>
              <a:rPr lang="cs-CZ" dirty="0"/>
              <a:t>/</a:t>
            </a:r>
            <a:r>
              <a:rPr lang="cs-CZ" dirty="0" err="1"/>
              <a:t>html+css</a:t>
            </a:r>
            <a:r>
              <a:rPr lang="cs-CZ" dirty="0"/>
              <a:t>/ukol_2.html“</a:t>
            </a:r>
          </a:p>
          <a:p>
            <a:pPr marL="137795" indent="-137795"/>
            <a:r>
              <a:rPr lang="cs-CZ" dirty="0"/>
              <a:t>Vytvořte a nastylujte si seznam z připravených zvířátek</a:t>
            </a:r>
          </a:p>
          <a:p>
            <a:pPr marL="389255" lvl="1" indent="-189230"/>
            <a:r>
              <a:rPr lang="cs-CZ" dirty="0"/>
              <a:t>Každá </a:t>
            </a:r>
            <a:r>
              <a:rPr lang="cs-CZ" err="1"/>
              <a:t>odražka</a:t>
            </a:r>
            <a:r>
              <a:rPr lang="cs-CZ"/>
              <a:t> jinak</a:t>
            </a:r>
          </a:p>
          <a:p>
            <a:pPr marL="389255" lvl="1" indent="-189230"/>
            <a:r>
              <a:rPr lang="cs-CZ" dirty="0" err="1"/>
              <a:t>Ruzné</a:t>
            </a:r>
            <a:r>
              <a:rPr lang="cs-CZ" dirty="0"/>
              <a:t> barvy</a:t>
            </a:r>
          </a:p>
          <a:p>
            <a:pPr marL="389255" lvl="1" indent="-189230"/>
            <a:r>
              <a:rPr lang="cs-CZ" dirty="0"/>
              <a:t>Různé styly písma</a:t>
            </a:r>
          </a:p>
        </p:txBody>
      </p:sp>
    </p:spTree>
    <p:extLst>
      <p:ext uri="{BB962C8B-B14F-4D97-AF65-F5344CB8AC3E}">
        <p14:creationId xmlns:p14="http://schemas.microsoft.com/office/powerpoint/2010/main" val="3047555384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Slide Number Placeholder 1"/>
          <p:cNvSpPr txBox="1">
            <a:spLocks noGrp="1"/>
          </p:cNvSpPr>
          <p:nvPr>
            <p:ph type="sldNum" sz="quarter" idx="2"/>
          </p:nvPr>
        </p:nvSpPr>
        <p:spPr>
          <a:xfrm>
            <a:off x="4508500" y="4825024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/>
          <a:lstStyle/>
          <a:p>
            <a:fld id="{86CB4B4D-7CA3-9044-876B-883B54F8677D}" type="slidenum">
              <a:rPr/>
              <a:t>27</a:t>
            </a:fld>
            <a:endParaRPr/>
          </a:p>
        </p:txBody>
      </p:sp>
      <p:sp>
        <p:nvSpPr>
          <p:cNvPr id="989" name="Date Placeholder 2"/>
          <p:cNvSpPr txBox="1"/>
          <p:nvPr/>
        </p:nvSpPr>
        <p:spPr>
          <a:xfrm>
            <a:off x="6137275" y="4823987"/>
            <a:ext cx="2133600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0" tIns="0" rIns="0" bIns="0" anchor="b">
            <a:spAutoFit/>
          </a:bodyPr>
          <a:lstStyle>
            <a:lvl1pPr>
              <a:defRPr sz="800"/>
            </a:lvl1pPr>
          </a:lstStyle>
          <a:p>
            <a:r>
              <a:t>25 July 2022</a:t>
            </a:r>
          </a:p>
        </p:txBody>
      </p:sp>
      <p:sp>
        <p:nvSpPr>
          <p:cNvPr id="990" name="Title 3"/>
          <p:cNvSpPr txBox="1">
            <a:spLocks noGrp="1"/>
          </p:cNvSpPr>
          <p:nvPr>
            <p:ph type="title"/>
          </p:nvPr>
        </p:nvSpPr>
        <p:spPr>
          <a:xfrm>
            <a:off x="250824" y="205978"/>
            <a:ext cx="8635528" cy="667479"/>
          </a:xfrm>
          <a:prstGeom prst="rect">
            <a:avLst/>
          </a:prstGeom>
        </p:spPr>
        <p:txBody>
          <a:bodyPr/>
          <a:lstStyle/>
          <a:p>
            <a:r>
              <a:t>Tabulka - &lt;table&gt;</a:t>
            </a:r>
          </a:p>
        </p:txBody>
      </p:sp>
      <p:sp>
        <p:nvSpPr>
          <p:cNvPr id="991" name="Straight Arrow Connector 13"/>
          <p:cNvSpPr/>
          <p:nvPr/>
        </p:nvSpPr>
        <p:spPr>
          <a:xfrm flipH="1">
            <a:off x="2310632" y="1579417"/>
            <a:ext cx="688208" cy="186244"/>
          </a:xfrm>
          <a:prstGeom prst="line">
            <a:avLst/>
          </a:prstGeom>
          <a:ln>
            <a:solidFill>
              <a:srgbClr val="E10000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992" name="Straight Arrow Connector 15"/>
          <p:cNvSpPr/>
          <p:nvPr/>
        </p:nvSpPr>
        <p:spPr>
          <a:xfrm flipH="1">
            <a:off x="2410690" y="2140527"/>
            <a:ext cx="506465" cy="353292"/>
          </a:xfrm>
          <a:prstGeom prst="line">
            <a:avLst/>
          </a:prstGeom>
          <a:ln>
            <a:solidFill>
              <a:srgbClr val="E10000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993" name="TextBox 16"/>
          <p:cNvSpPr txBox="1"/>
          <p:nvPr/>
        </p:nvSpPr>
        <p:spPr>
          <a:xfrm>
            <a:off x="3299948" y="886055"/>
            <a:ext cx="1041959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none" lIns="0" tIns="0" rIns="0" bIns="0">
            <a:spAutoFit/>
          </a:bodyPr>
          <a:lstStyle/>
          <a:p>
            <a:r>
              <a:t>Hlavní tag</a:t>
            </a:r>
          </a:p>
        </p:txBody>
      </p:sp>
      <p:sp>
        <p:nvSpPr>
          <p:cNvPr id="994" name="TextBox 17"/>
          <p:cNvSpPr txBox="1"/>
          <p:nvPr/>
        </p:nvSpPr>
        <p:spPr>
          <a:xfrm>
            <a:off x="3304966" y="1178053"/>
            <a:ext cx="1461320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none" lIns="0" tIns="0" rIns="0" bIns="0">
            <a:spAutoFit/>
          </a:bodyPr>
          <a:lstStyle/>
          <a:p>
            <a:r>
              <a:t>Řádek tabulky</a:t>
            </a:r>
          </a:p>
        </p:txBody>
      </p:sp>
      <p:sp>
        <p:nvSpPr>
          <p:cNvPr id="995" name="TextBox 18"/>
          <p:cNvSpPr txBox="1"/>
          <p:nvPr/>
        </p:nvSpPr>
        <p:spPr>
          <a:xfrm>
            <a:off x="3324963" y="1431971"/>
            <a:ext cx="1779217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none" lIns="0" tIns="0" rIns="0" bIns="0">
            <a:spAutoFit/>
          </a:bodyPr>
          <a:lstStyle/>
          <a:p>
            <a:r>
              <a:t>Nadpisová buňka</a:t>
            </a:r>
          </a:p>
        </p:txBody>
      </p:sp>
      <p:sp>
        <p:nvSpPr>
          <p:cNvPr id="996" name="TextBox 19"/>
          <p:cNvSpPr txBox="1"/>
          <p:nvPr/>
        </p:nvSpPr>
        <p:spPr>
          <a:xfrm>
            <a:off x="3405016" y="2508108"/>
            <a:ext cx="1448706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none" lIns="0" tIns="0" rIns="0" bIns="0">
            <a:spAutoFit/>
          </a:bodyPr>
          <a:lstStyle/>
          <a:p>
            <a:r>
              <a:t>Buňka tabulky</a:t>
            </a:r>
          </a:p>
        </p:txBody>
      </p:sp>
      <p:pic>
        <p:nvPicPr>
          <p:cNvPr id="997" name="Snímek obrazovky 2022-07-22 v 15.16.13.png" descr="Snímek obrazovky 2022-07-22 v 15.16.13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590" y="897131"/>
            <a:ext cx="2870201" cy="3797301"/>
          </a:xfrm>
          <a:prstGeom prst="rect">
            <a:avLst/>
          </a:prstGeom>
          <a:ln w="12700">
            <a:miter lim="400000"/>
          </a:ln>
        </p:spPr>
      </p:pic>
      <p:sp>
        <p:nvSpPr>
          <p:cNvPr id="998" name="Straight Arrow Connector 9"/>
          <p:cNvSpPr/>
          <p:nvPr/>
        </p:nvSpPr>
        <p:spPr>
          <a:xfrm flipH="1" flipV="1">
            <a:off x="1110658" y="1056989"/>
            <a:ext cx="2133601" cy="1"/>
          </a:xfrm>
          <a:prstGeom prst="line">
            <a:avLst/>
          </a:prstGeom>
          <a:ln w="25400">
            <a:solidFill>
              <a:srgbClr val="E10000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999" name="Straight Arrow Connector 11"/>
          <p:cNvSpPr/>
          <p:nvPr/>
        </p:nvSpPr>
        <p:spPr>
          <a:xfrm flipH="1" flipV="1">
            <a:off x="1010573" y="1317753"/>
            <a:ext cx="2252738" cy="1"/>
          </a:xfrm>
          <a:prstGeom prst="line">
            <a:avLst/>
          </a:prstGeom>
          <a:ln w="25400">
            <a:solidFill>
              <a:srgbClr val="E10000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000" name="Straight Arrow Connector 11"/>
          <p:cNvSpPr/>
          <p:nvPr/>
        </p:nvSpPr>
        <p:spPr>
          <a:xfrm flipH="1" flipV="1">
            <a:off x="2365409" y="1587273"/>
            <a:ext cx="876555" cy="1"/>
          </a:xfrm>
          <a:prstGeom prst="line">
            <a:avLst/>
          </a:prstGeom>
          <a:ln w="25400">
            <a:solidFill>
              <a:srgbClr val="E10000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001" name="Straight Arrow Connector 11"/>
          <p:cNvSpPr/>
          <p:nvPr/>
        </p:nvSpPr>
        <p:spPr>
          <a:xfrm flipH="1">
            <a:off x="1995515" y="2673208"/>
            <a:ext cx="1309949" cy="1"/>
          </a:xfrm>
          <a:prstGeom prst="line">
            <a:avLst/>
          </a:prstGeom>
          <a:ln w="25400">
            <a:solidFill>
              <a:srgbClr val="E10000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1002" name="Snímek obrazovky 2022-07-22 v 15.19.11.png" descr="Snímek obrazovky 2022-07-22 v 15.19.11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8794" y="747631"/>
            <a:ext cx="3172396" cy="1854288"/>
          </a:xfrm>
          <a:prstGeom prst="rect">
            <a:avLst/>
          </a:prstGeom>
          <a:ln w="12700">
            <a:miter lim="400000"/>
          </a:ln>
        </p:spPr>
      </p:pic>
      <p:pic>
        <p:nvPicPr>
          <p:cNvPr id="2" name="Picture 1" descr="A logo of a website&#10;&#10;Description automatically generated">
            <a:extLst>
              <a:ext uri="{FF2B5EF4-FFF2-40B4-BE49-F238E27FC236}">
                <a16:creationId xmlns:a16="http://schemas.microsoft.com/office/drawing/2014/main" id="{7D67CD88-4430-43E9-460B-71E261D679E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3959" y="4507064"/>
            <a:ext cx="474238" cy="474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90507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2C68E5-744F-99AC-E76C-9B973A78CB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Styly tabulky</a:t>
            </a:r>
          </a:p>
        </p:txBody>
      </p:sp>
      <p:pic>
        <p:nvPicPr>
          <p:cNvPr id="3" name="Picture 2" descr="A blue and white logo&#10;&#10;Description automatically generated">
            <a:extLst>
              <a:ext uri="{FF2B5EF4-FFF2-40B4-BE49-F238E27FC236}">
                <a16:creationId xmlns:a16="http://schemas.microsoft.com/office/drawing/2014/main" id="{E71854CA-D11B-FBF7-FEE6-99D65E668E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0363" y="4540854"/>
            <a:ext cx="290512" cy="410134"/>
          </a:xfrm>
          <a:prstGeom prst="rect">
            <a:avLst/>
          </a:prstGeom>
        </p:spPr>
      </p:pic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910B2BBF-24E3-C637-6B42-8A09B3D3E758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4508500" y="4825024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/>
          <a:lstStyle/>
          <a:p>
            <a:fld id="{86CB4B4D-7CA3-9044-876B-883B54F8677D}" type="slidenum">
              <a:rPr/>
              <a:t>28</a:t>
            </a:fld>
            <a:endParaRPr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BBD2C677-4191-80E2-02D3-62AE4DDEB9F9}"/>
              </a:ext>
            </a:extLst>
          </p:cNvPr>
          <p:cNvSpPr txBox="1"/>
          <p:nvPr/>
        </p:nvSpPr>
        <p:spPr>
          <a:xfrm>
            <a:off x="6137275" y="4823987"/>
            <a:ext cx="102552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0" tIns="0" rIns="0" bIns="0" anchor="b">
            <a:spAutoFit/>
          </a:bodyPr>
          <a:lstStyle>
            <a:lvl1pPr>
              <a:defRPr sz="800"/>
            </a:lvl1pPr>
          </a:lstStyle>
          <a:p>
            <a:r>
              <a:t>25 July 2022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AF3003-9D02-8E0C-0A5A-6B19FA2F7D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825" y="1079500"/>
            <a:ext cx="2997200" cy="24765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25C33ED-6B5E-C2D5-1A9D-85879BA66F25}"/>
              </a:ext>
            </a:extLst>
          </p:cNvPr>
          <p:cNvSpPr txBox="1"/>
          <p:nvPr/>
        </p:nvSpPr>
        <p:spPr>
          <a:xfrm>
            <a:off x="250825" y="699479"/>
            <a:ext cx="2936875" cy="2769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CZ" b="1">
                <a:solidFill>
                  <a:schemeClr val="accent1"/>
                </a:solidFill>
              </a:rPr>
              <a:t>Okraje</a:t>
            </a:r>
            <a:endParaRPr kumimoji="0" lang="en-CZ" sz="1800" b="1" i="0" u="none" strike="noStrike" cap="none" spc="0" normalizeH="0" baseline="0">
              <a:ln>
                <a:noFill/>
              </a:ln>
              <a:solidFill>
                <a:schemeClr val="accent1"/>
              </a:solidFill>
              <a:effectLst/>
              <a:uFillTx/>
              <a:latin typeface="+mn-lt"/>
              <a:ea typeface="+mn-ea"/>
              <a:cs typeface="+mn-cs"/>
              <a:sym typeface="Vodafone Rg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D7261C5-6930-AFAE-4B09-ABB1BD450E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825" y="3680987"/>
            <a:ext cx="762000" cy="12065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88BFFAA-CA52-3E30-84A2-E7936F3F74B1}"/>
              </a:ext>
            </a:extLst>
          </p:cNvPr>
          <p:cNvSpPr txBox="1"/>
          <p:nvPr/>
        </p:nvSpPr>
        <p:spPr>
          <a:xfrm>
            <a:off x="4568588" y="699479"/>
            <a:ext cx="2936875" cy="5539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CZ" b="1">
                <a:solidFill>
                  <a:schemeClr val="accent1"/>
                </a:solidFill>
              </a:rPr>
              <a:t>Odstranění mezer mezi okraji buněk</a:t>
            </a:r>
            <a:endParaRPr kumimoji="0" lang="en-CZ" sz="1800" b="1" i="0" u="none" strike="noStrike" cap="none" spc="0" normalizeH="0" baseline="0">
              <a:ln>
                <a:noFill/>
              </a:ln>
              <a:solidFill>
                <a:schemeClr val="accent1"/>
              </a:solidFill>
              <a:effectLst/>
              <a:uFillTx/>
              <a:latin typeface="+mn-lt"/>
              <a:ea typeface="+mn-ea"/>
              <a:cs typeface="+mn-cs"/>
              <a:sym typeface="Vodafone Rg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255C1B3-A6C3-6C74-7836-130A5B7F9F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1125" y="1297836"/>
            <a:ext cx="3149600" cy="11049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812CA16-3508-E89F-B949-F008972CF9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82718" y="1253476"/>
            <a:ext cx="840581" cy="122973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D1407C7-E2BA-2746-E977-23AD7662924B}"/>
              </a:ext>
            </a:extLst>
          </p:cNvPr>
          <p:cNvSpPr txBox="1"/>
          <p:nvPr/>
        </p:nvSpPr>
        <p:spPr>
          <a:xfrm>
            <a:off x="4508500" y="2550116"/>
            <a:ext cx="2936875" cy="2769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CZ" b="1">
                <a:solidFill>
                  <a:schemeClr val="accent1"/>
                </a:solidFill>
              </a:rPr>
              <a:t>Pozadí buněk a šířka</a:t>
            </a:r>
            <a:endParaRPr kumimoji="0" lang="en-CZ" sz="1800" b="1" i="0" u="none" strike="noStrike" cap="none" spc="0" normalizeH="0" baseline="0">
              <a:ln>
                <a:noFill/>
              </a:ln>
              <a:solidFill>
                <a:schemeClr val="accent1"/>
              </a:solidFill>
              <a:effectLst/>
              <a:uFillTx/>
              <a:latin typeface="+mn-lt"/>
              <a:ea typeface="+mn-ea"/>
              <a:cs typeface="+mn-cs"/>
              <a:sym typeface="Vodafone Rg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E6CE53B-E0A4-6394-32C6-5B135C6AE5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94212" y="2894981"/>
            <a:ext cx="2222500" cy="157201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3FF7A1C-6D14-F89F-99FA-D167502BA69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42508" y="2859351"/>
            <a:ext cx="2418926" cy="1030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364042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Slide Number Placeholder 1"/>
          <p:cNvSpPr txBox="1">
            <a:spLocks noGrp="1"/>
          </p:cNvSpPr>
          <p:nvPr>
            <p:ph type="sldNum" sz="quarter" idx="2"/>
          </p:nvPr>
        </p:nvSpPr>
        <p:spPr>
          <a:xfrm>
            <a:off x="4508500" y="4825024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/>
          <a:lstStyle/>
          <a:p>
            <a:fld id="{86CB4B4D-7CA3-9044-876B-883B54F8677D}" type="slidenum">
              <a:rPr/>
              <a:t>29</a:t>
            </a:fld>
            <a:endParaRPr/>
          </a:p>
        </p:txBody>
      </p:sp>
      <p:sp>
        <p:nvSpPr>
          <p:cNvPr id="972" name="Date Placeholder 2"/>
          <p:cNvSpPr txBox="1"/>
          <p:nvPr/>
        </p:nvSpPr>
        <p:spPr>
          <a:xfrm>
            <a:off x="6137275" y="4823987"/>
            <a:ext cx="2133600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0" tIns="0" rIns="0" bIns="0" anchor="b">
            <a:spAutoFit/>
          </a:bodyPr>
          <a:lstStyle>
            <a:lvl1pPr>
              <a:defRPr sz="800"/>
            </a:lvl1pPr>
          </a:lstStyle>
          <a:p>
            <a:r>
              <a:t>25 July 2022</a:t>
            </a:r>
          </a:p>
        </p:txBody>
      </p:sp>
      <p:sp>
        <p:nvSpPr>
          <p:cNvPr id="973" name="Title 3"/>
          <p:cNvSpPr txBox="1">
            <a:spLocks noGrp="1"/>
          </p:cNvSpPr>
          <p:nvPr>
            <p:ph type="title"/>
          </p:nvPr>
        </p:nvSpPr>
        <p:spPr>
          <a:xfrm>
            <a:off x="250824" y="205978"/>
            <a:ext cx="8635528" cy="667479"/>
          </a:xfrm>
          <a:prstGeom prst="rect">
            <a:avLst/>
          </a:prstGeom>
        </p:spPr>
        <p:txBody>
          <a:bodyPr/>
          <a:lstStyle/>
          <a:p>
            <a:r>
              <a:t>Obrázek - img</a:t>
            </a:r>
          </a:p>
        </p:txBody>
      </p:sp>
      <p:sp>
        <p:nvSpPr>
          <p:cNvPr id="974" name="Straight Arrow Connector 8"/>
          <p:cNvSpPr/>
          <p:nvPr/>
        </p:nvSpPr>
        <p:spPr>
          <a:xfrm>
            <a:off x="2892753" y="3332218"/>
            <a:ext cx="985196" cy="1"/>
          </a:xfrm>
          <a:prstGeom prst="line">
            <a:avLst/>
          </a:prstGeom>
          <a:ln w="25400">
            <a:solidFill>
              <a:srgbClr val="E10000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975" name="TextBox 9"/>
          <p:cNvSpPr txBox="1"/>
          <p:nvPr/>
        </p:nvSpPr>
        <p:spPr>
          <a:xfrm>
            <a:off x="266770" y="1471200"/>
            <a:ext cx="1664470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none" lIns="0" tIns="0" rIns="0" bIns="0">
            <a:spAutoFit/>
          </a:bodyPr>
          <a:lstStyle/>
          <a:p>
            <a:r>
              <a:t>Cesta k obrázku</a:t>
            </a:r>
          </a:p>
        </p:txBody>
      </p:sp>
      <p:sp>
        <p:nvSpPr>
          <p:cNvPr id="976" name="TextBox 10"/>
          <p:cNvSpPr txBox="1"/>
          <p:nvPr/>
        </p:nvSpPr>
        <p:spPr>
          <a:xfrm>
            <a:off x="261155" y="3179818"/>
            <a:ext cx="2579316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none" lIns="0" tIns="0" rIns="0" bIns="0">
            <a:spAutoFit/>
          </a:bodyPr>
          <a:lstStyle/>
          <a:p>
            <a:r>
              <a:t>Obrázek je </a:t>
            </a:r>
            <a:r>
              <a:rPr b="1"/>
              <a:t>nepárový </a:t>
            </a:r>
            <a:r>
              <a:t>tag</a:t>
            </a:r>
          </a:p>
        </p:txBody>
      </p:sp>
      <p:pic>
        <p:nvPicPr>
          <p:cNvPr id="977" name="Snímek obrazovky 2022-07-22 v 14.56.24.png" descr="Snímek obrazovky 2022-07-22 v 14.56.24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0231" y="1040738"/>
            <a:ext cx="5006751" cy="2523403"/>
          </a:xfrm>
          <a:prstGeom prst="rect">
            <a:avLst/>
          </a:prstGeom>
          <a:ln w="12700">
            <a:miter lim="400000"/>
          </a:ln>
        </p:spPr>
      </p:pic>
      <p:sp>
        <p:nvSpPr>
          <p:cNvPr id="978" name="Straight Arrow Connector 8"/>
          <p:cNvSpPr/>
          <p:nvPr/>
        </p:nvSpPr>
        <p:spPr>
          <a:xfrm>
            <a:off x="1983522" y="1610900"/>
            <a:ext cx="1894427" cy="1"/>
          </a:xfrm>
          <a:prstGeom prst="line">
            <a:avLst/>
          </a:prstGeom>
          <a:ln w="25400">
            <a:solidFill>
              <a:srgbClr val="E10000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979" name="Straight Arrow Connector 8"/>
          <p:cNvSpPr/>
          <p:nvPr/>
        </p:nvSpPr>
        <p:spPr>
          <a:xfrm>
            <a:off x="3151218" y="2030193"/>
            <a:ext cx="726731" cy="1"/>
          </a:xfrm>
          <a:prstGeom prst="line">
            <a:avLst/>
          </a:prstGeom>
          <a:ln w="25400">
            <a:solidFill>
              <a:srgbClr val="E10000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980" name="TextBox 9"/>
          <p:cNvSpPr txBox="1"/>
          <p:nvPr/>
        </p:nvSpPr>
        <p:spPr>
          <a:xfrm>
            <a:off x="266770" y="1890493"/>
            <a:ext cx="2990567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0" tIns="0" rIns="0" bIns="0">
            <a:spAutoFit/>
          </a:bodyPr>
          <a:lstStyle/>
          <a:p>
            <a:r>
              <a:t>Popis obrázku pro prohlížeč</a:t>
            </a:r>
          </a:p>
        </p:txBody>
      </p:sp>
      <p:sp>
        <p:nvSpPr>
          <p:cNvPr id="981" name="Straight Arrow Connector 8"/>
          <p:cNvSpPr/>
          <p:nvPr/>
        </p:nvSpPr>
        <p:spPr>
          <a:xfrm>
            <a:off x="1742086" y="2482850"/>
            <a:ext cx="2135863" cy="0"/>
          </a:xfrm>
          <a:prstGeom prst="line">
            <a:avLst/>
          </a:prstGeom>
          <a:ln w="25400">
            <a:solidFill>
              <a:srgbClr val="E10000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982" name="TextBox 9"/>
          <p:cNvSpPr txBox="1"/>
          <p:nvPr/>
        </p:nvSpPr>
        <p:spPr>
          <a:xfrm>
            <a:off x="266770" y="2317750"/>
            <a:ext cx="1423034" cy="279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none" lIns="0" tIns="0" rIns="0" bIns="0">
            <a:spAutoFit/>
          </a:bodyPr>
          <a:lstStyle/>
          <a:p>
            <a:r>
              <a:t>Šířka obrázku</a:t>
            </a:r>
          </a:p>
        </p:txBody>
      </p:sp>
      <p:sp>
        <p:nvSpPr>
          <p:cNvPr id="983" name="Straight Arrow Connector 8"/>
          <p:cNvSpPr/>
          <p:nvPr/>
        </p:nvSpPr>
        <p:spPr>
          <a:xfrm>
            <a:off x="1831047" y="2897628"/>
            <a:ext cx="2046902" cy="1"/>
          </a:xfrm>
          <a:prstGeom prst="line">
            <a:avLst/>
          </a:prstGeom>
          <a:ln w="25400">
            <a:solidFill>
              <a:srgbClr val="E10000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984" name="TextBox 9"/>
          <p:cNvSpPr txBox="1"/>
          <p:nvPr/>
        </p:nvSpPr>
        <p:spPr>
          <a:xfrm>
            <a:off x="266770" y="2757928"/>
            <a:ext cx="1511996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none" lIns="0" tIns="0" rIns="0" bIns="0">
            <a:spAutoFit/>
          </a:bodyPr>
          <a:lstStyle/>
          <a:p>
            <a:r>
              <a:t>Výška obrázku</a:t>
            </a:r>
          </a:p>
        </p:txBody>
      </p:sp>
      <p:pic>
        <p:nvPicPr>
          <p:cNvPr id="2" name="Picture 1" descr="A logo of a website&#10;&#10;Description automatically generated">
            <a:extLst>
              <a:ext uri="{FF2B5EF4-FFF2-40B4-BE49-F238E27FC236}">
                <a16:creationId xmlns:a16="http://schemas.microsoft.com/office/drawing/2014/main" id="{6D8ADEB8-720A-9D35-DCA5-3BE36F8A5D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3959" y="4507064"/>
            <a:ext cx="474238" cy="474238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Slide Number Placeholder 1"/>
          <p:cNvSpPr txBox="1">
            <a:spLocks noGrp="1"/>
          </p:cNvSpPr>
          <p:nvPr>
            <p:ph type="sldNum" sz="quarter" idx="2"/>
          </p:nvPr>
        </p:nvSpPr>
        <p:spPr>
          <a:xfrm>
            <a:off x="4508500" y="4825024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3</a:t>
            </a:fld>
            <a:endParaRPr/>
          </a:p>
        </p:txBody>
      </p:sp>
      <p:sp>
        <p:nvSpPr>
          <p:cNvPr id="853" name="Date Placeholder 2"/>
          <p:cNvSpPr txBox="1"/>
          <p:nvPr/>
        </p:nvSpPr>
        <p:spPr>
          <a:xfrm>
            <a:off x="6137275" y="4823987"/>
            <a:ext cx="2133600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>
            <a:lvl1pPr>
              <a:defRPr sz="800"/>
            </a:lvl1pPr>
          </a:lstStyle>
          <a:p>
            <a:r>
              <a:t>25 July 2022</a:t>
            </a:r>
          </a:p>
        </p:txBody>
      </p:sp>
      <p:sp>
        <p:nvSpPr>
          <p:cNvPr id="854" name="Text Placeholder 4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 lIns="0" tIns="0" rIns="0" bIns="0" anchor="t">
            <a:normAutofit lnSpcReduction="10000"/>
          </a:bodyPr>
          <a:lstStyle/>
          <a:p>
            <a:pPr marL="137795" indent="-137795"/>
            <a:r>
              <a:rPr err="1"/>
              <a:t>HyperText</a:t>
            </a:r>
            <a:r>
              <a:t> Markup Language</a:t>
            </a:r>
            <a:endParaRPr lang="cs-CZ"/>
          </a:p>
          <a:p>
            <a:pPr marL="137795" indent="-137795"/>
            <a:r>
              <a:rPr err="1"/>
              <a:t>Značkovací</a:t>
            </a:r>
            <a:r>
              <a:t> </a:t>
            </a:r>
            <a:r>
              <a:rPr err="1"/>
              <a:t>jazyk</a:t>
            </a:r>
            <a:r>
              <a:t> pro </a:t>
            </a:r>
            <a:r>
              <a:rPr err="1"/>
              <a:t>tvorbu</a:t>
            </a:r>
            <a:r>
              <a:t> </a:t>
            </a:r>
            <a:r>
              <a:rPr err="1"/>
              <a:t>webových</a:t>
            </a:r>
            <a:r>
              <a:t> </a:t>
            </a:r>
            <a:r>
              <a:rPr err="1"/>
              <a:t>stránek</a:t>
            </a:r>
          </a:p>
          <a:p>
            <a:pPr marL="137795" indent="-137795"/>
            <a:r>
              <a:rPr err="1"/>
              <a:t>Pomáhá</a:t>
            </a:r>
            <a:r>
              <a:t> </a:t>
            </a:r>
            <a:r>
              <a:rPr err="1"/>
              <a:t>nám</a:t>
            </a:r>
            <a:r>
              <a:t> </a:t>
            </a:r>
            <a:r>
              <a:rPr err="1"/>
              <a:t>vytvořit</a:t>
            </a:r>
            <a:r>
              <a:t> </a:t>
            </a:r>
            <a:r>
              <a:rPr err="1"/>
              <a:t>strukturu</a:t>
            </a:r>
            <a:r>
              <a:t> </a:t>
            </a:r>
            <a:r>
              <a:rPr err="1"/>
              <a:t>stránky</a:t>
            </a:r>
            <a:r>
              <a:t>, </a:t>
            </a:r>
            <a:r>
              <a:rPr err="1"/>
              <a:t>která</a:t>
            </a:r>
            <a:r>
              <a:t> </a:t>
            </a:r>
            <a:r>
              <a:rPr err="1"/>
              <a:t>obsahuje</a:t>
            </a:r>
            <a:r>
              <a:t> </a:t>
            </a:r>
            <a:r>
              <a:rPr err="1"/>
              <a:t>například</a:t>
            </a:r>
            <a:r>
              <a:t>:</a:t>
            </a:r>
          </a:p>
          <a:p>
            <a:pPr marL="337820" lvl="1" indent="-137795">
              <a:buChar char="•"/>
            </a:pPr>
            <a:r>
              <a:rPr err="1"/>
              <a:t>Nadpisy</a:t>
            </a:r>
            <a:endParaRPr/>
          </a:p>
          <a:p>
            <a:pPr marL="337820" lvl="1" indent="-137795">
              <a:buChar char="•"/>
            </a:pPr>
            <a:r>
              <a:rPr lang="cs-CZ"/>
              <a:t>Obrázky</a:t>
            </a:r>
          </a:p>
          <a:p>
            <a:pPr marL="337820" lvl="1" indent="-137795">
              <a:buChar char="•"/>
            </a:pPr>
            <a:r>
              <a:rPr err="1"/>
              <a:t>Seznamy</a:t>
            </a:r>
          </a:p>
          <a:p>
            <a:pPr marL="337820" lvl="1" indent="-137795">
              <a:buChar char="•"/>
            </a:pPr>
            <a:r>
              <a:rPr err="1"/>
              <a:t>Odstavce</a:t>
            </a:r>
          </a:p>
          <a:p>
            <a:pPr marL="337820" lvl="1" indent="-137795">
              <a:buChar char="•"/>
            </a:pPr>
            <a:r>
              <a:rPr err="1"/>
              <a:t>Odkazy</a:t>
            </a:r>
            <a:endParaRPr/>
          </a:p>
          <a:p>
            <a:pPr marL="337820" lvl="1" indent="-137795">
              <a:buChar char="•"/>
            </a:pPr>
            <a:r>
              <a:rPr lang="cs-CZ"/>
              <a:t>Tabulky</a:t>
            </a:r>
          </a:p>
        </p:txBody>
      </p:sp>
      <p:sp>
        <p:nvSpPr>
          <p:cNvPr id="855" name="Title 5"/>
          <p:cNvSpPr txBox="1">
            <a:spLocks noGrp="1"/>
          </p:cNvSpPr>
          <p:nvPr>
            <p:ph type="title"/>
          </p:nvPr>
        </p:nvSpPr>
        <p:spPr>
          <a:xfrm>
            <a:off x="250824" y="205978"/>
            <a:ext cx="8635528" cy="667479"/>
          </a:xfrm>
          <a:prstGeom prst="rect">
            <a:avLst/>
          </a:prstGeom>
        </p:spPr>
        <p:txBody>
          <a:bodyPr/>
          <a:lstStyle/>
          <a:p>
            <a:r>
              <a:t>Co a k čemu je HTML?</a:t>
            </a:r>
          </a:p>
        </p:txBody>
      </p:sp>
      <p:sp>
        <p:nvSpPr>
          <p:cNvPr id="856" name="NAVIGACE"/>
          <p:cNvSpPr/>
          <p:nvPr/>
        </p:nvSpPr>
        <p:spPr>
          <a:xfrm>
            <a:off x="4958748" y="514062"/>
            <a:ext cx="3866001" cy="370601"/>
          </a:xfrm>
          <a:prstGeom prst="rect">
            <a:avLst/>
          </a:prstGeom>
          <a:gradFill>
            <a:gsLst>
              <a:gs pos="0">
                <a:schemeClr val="accent4">
                  <a:hueOff val="-808906"/>
                  <a:lumOff val="38495"/>
                </a:schemeClr>
              </a:gs>
              <a:gs pos="35000">
                <a:srgbClr val="FFDEC8"/>
              </a:gs>
              <a:gs pos="100000">
                <a:schemeClr val="accent4">
                  <a:hueOff val="-920676"/>
                  <a:lumOff val="49796"/>
                </a:schemeClr>
              </a:gs>
            </a:gsLst>
            <a:lin ang="16200000"/>
          </a:gradFill>
          <a:ln>
            <a:solidFill>
              <a:srgbClr val="E69400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6350" tIns="6350" rIns="6350" bIns="6350" anchor="ctr"/>
          <a:lstStyle>
            <a:lvl1pPr algn="ctr"/>
          </a:lstStyle>
          <a:p>
            <a:r>
              <a:t>NAVIGACE</a:t>
            </a:r>
          </a:p>
        </p:txBody>
      </p:sp>
      <p:sp>
        <p:nvSpPr>
          <p:cNvPr id="857" name="SIDEBAR"/>
          <p:cNvSpPr/>
          <p:nvPr/>
        </p:nvSpPr>
        <p:spPr>
          <a:xfrm rot="16200000">
            <a:off x="3730256" y="2157813"/>
            <a:ext cx="3141288" cy="693095"/>
          </a:xfrm>
          <a:prstGeom prst="rect">
            <a:avLst/>
          </a:prstGeom>
          <a:solidFill>
            <a:schemeClr val="accent1">
              <a:alpha val="50000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6350" tIns="6350" rIns="6350" bIns="6350" anchor="ctr"/>
          <a:lstStyle>
            <a:lvl1pPr algn="ctr" defTabSz="444500">
              <a:lnSpc>
                <a:spcPct val="90000"/>
              </a:lnSpc>
              <a:spcBef>
                <a:spcPts val="400"/>
              </a:spcBef>
              <a:defRPr>
                <a:solidFill>
                  <a:srgbClr val="34342B"/>
                </a:solidFill>
              </a:defRPr>
            </a:lvl1pPr>
          </a:lstStyle>
          <a:p>
            <a:r>
              <a:t>SIDEBAR</a:t>
            </a:r>
          </a:p>
        </p:txBody>
      </p:sp>
      <p:sp>
        <p:nvSpPr>
          <p:cNvPr id="858" name="HLAVNÍ OBSAH"/>
          <p:cNvSpPr/>
          <p:nvPr/>
        </p:nvSpPr>
        <p:spPr>
          <a:xfrm>
            <a:off x="5695958" y="941102"/>
            <a:ext cx="3118641" cy="3126517"/>
          </a:xfrm>
          <a:prstGeom prst="rect">
            <a:avLst/>
          </a:prstGeom>
          <a:gradFill>
            <a:gsLst>
              <a:gs pos="0">
                <a:srgbClr val="008295"/>
              </a:gs>
              <a:gs pos="80000">
                <a:srgbClr val="00AAC3"/>
              </a:gs>
              <a:gs pos="100000">
                <a:srgbClr val="00ABC4"/>
              </a:gs>
            </a:gsLst>
            <a:lin ang="16200000"/>
          </a:gradFill>
          <a:ln>
            <a:solidFill>
              <a:srgbClr val="00ACC5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6350" tIns="6350" rIns="6350" bIns="6350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t>HLAVNÍ OBSAH</a:t>
            </a:r>
          </a:p>
        </p:txBody>
      </p:sp>
      <p:sp>
        <p:nvSpPr>
          <p:cNvPr id="859" name="ČLÁNEK 1"/>
          <p:cNvSpPr/>
          <p:nvPr/>
        </p:nvSpPr>
        <p:spPr>
          <a:xfrm>
            <a:off x="5902895" y="1405308"/>
            <a:ext cx="2704768" cy="1010572"/>
          </a:xfrm>
          <a:prstGeom prst="rect">
            <a:avLst/>
          </a:prstGeom>
          <a:gradFill>
            <a:gsLst>
              <a:gs pos="0">
                <a:schemeClr val="accent4">
                  <a:hueOff val="-808906"/>
                  <a:lumOff val="38495"/>
                </a:schemeClr>
              </a:gs>
              <a:gs pos="35000">
                <a:srgbClr val="FFDEC8"/>
              </a:gs>
              <a:gs pos="100000">
                <a:schemeClr val="accent4">
                  <a:hueOff val="-920676"/>
                  <a:lumOff val="49796"/>
                </a:schemeClr>
              </a:gs>
            </a:gsLst>
            <a:lin ang="16200000"/>
          </a:gradFill>
          <a:ln>
            <a:solidFill>
              <a:srgbClr val="E69400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6350" tIns="6350" rIns="6350" bIns="6350" anchor="ctr"/>
          <a:lstStyle>
            <a:lvl1pPr algn="ctr"/>
          </a:lstStyle>
          <a:p>
            <a:r>
              <a:t>ČLÁNEK 1</a:t>
            </a:r>
          </a:p>
        </p:txBody>
      </p:sp>
      <p:sp>
        <p:nvSpPr>
          <p:cNvPr id="860" name="ČLÁNEK 2"/>
          <p:cNvSpPr/>
          <p:nvPr/>
        </p:nvSpPr>
        <p:spPr>
          <a:xfrm>
            <a:off x="5902895" y="2658691"/>
            <a:ext cx="2704768" cy="1010573"/>
          </a:xfrm>
          <a:prstGeom prst="rect">
            <a:avLst/>
          </a:prstGeom>
          <a:gradFill>
            <a:gsLst>
              <a:gs pos="0">
                <a:schemeClr val="accent4">
                  <a:hueOff val="-808906"/>
                  <a:lumOff val="38495"/>
                </a:schemeClr>
              </a:gs>
              <a:gs pos="35000">
                <a:srgbClr val="FFDEC8"/>
              </a:gs>
              <a:gs pos="100000">
                <a:schemeClr val="accent4">
                  <a:hueOff val="-920676"/>
                  <a:lumOff val="49796"/>
                </a:schemeClr>
              </a:gs>
            </a:gsLst>
            <a:lin ang="16200000"/>
          </a:gradFill>
          <a:ln>
            <a:solidFill>
              <a:srgbClr val="E69400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6350" tIns="6350" rIns="6350" bIns="6350" anchor="ctr"/>
          <a:lstStyle>
            <a:lvl1pPr algn="ctr"/>
          </a:lstStyle>
          <a:p>
            <a:r>
              <a:t>ČLÁNEK 2</a:t>
            </a:r>
          </a:p>
        </p:txBody>
      </p:sp>
      <p:sp>
        <p:nvSpPr>
          <p:cNvPr id="861" name="PATIČKA"/>
          <p:cNvSpPr/>
          <p:nvPr/>
        </p:nvSpPr>
        <p:spPr>
          <a:xfrm>
            <a:off x="4958748" y="4124511"/>
            <a:ext cx="3866001" cy="370601"/>
          </a:xfrm>
          <a:prstGeom prst="rect">
            <a:avLst/>
          </a:prstGeom>
          <a:gradFill>
            <a:gsLst>
              <a:gs pos="0">
                <a:schemeClr val="accent4">
                  <a:hueOff val="-808906"/>
                  <a:lumOff val="38495"/>
                </a:schemeClr>
              </a:gs>
              <a:gs pos="35000">
                <a:srgbClr val="FFDEC8"/>
              </a:gs>
              <a:gs pos="100000">
                <a:schemeClr val="accent4">
                  <a:hueOff val="-920676"/>
                  <a:lumOff val="49796"/>
                </a:schemeClr>
              </a:gs>
            </a:gsLst>
            <a:lin ang="16200000"/>
          </a:gradFill>
          <a:ln>
            <a:solidFill>
              <a:srgbClr val="E69400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6350" tIns="6350" rIns="6350" bIns="6350" anchor="ctr"/>
          <a:lstStyle>
            <a:lvl1pPr algn="ctr"/>
          </a:lstStyle>
          <a:p>
            <a:r>
              <a:t>PATIČKA</a:t>
            </a:r>
          </a:p>
        </p:txBody>
      </p:sp>
      <p:pic>
        <p:nvPicPr>
          <p:cNvPr id="4" name="Picture 3" descr="A logo of a website&#10;&#10;Description automatically generated">
            <a:extLst>
              <a:ext uri="{FF2B5EF4-FFF2-40B4-BE49-F238E27FC236}">
                <a16:creationId xmlns:a16="http://schemas.microsoft.com/office/drawing/2014/main" id="{090A0D77-93F3-2CCC-F0FA-99B8B12F70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3959" y="4507064"/>
            <a:ext cx="474238" cy="474238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and white logo&#10;&#10;Description automatically generated">
            <a:extLst>
              <a:ext uri="{FF2B5EF4-FFF2-40B4-BE49-F238E27FC236}">
                <a16:creationId xmlns:a16="http://schemas.microsoft.com/office/drawing/2014/main" id="{9E786A4E-6A3E-7BEC-4488-BB516084DC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0363" y="4540854"/>
            <a:ext cx="290512" cy="41013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5C03098-2989-172F-4AD3-772007EA0D18}"/>
              </a:ext>
            </a:extLst>
          </p:cNvPr>
          <p:cNvSpPr txBox="1"/>
          <p:nvPr/>
        </p:nvSpPr>
        <p:spPr>
          <a:xfrm>
            <a:off x="7626406" y="4420161"/>
            <a:ext cx="220662" cy="61555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Z" sz="4000" b="0" i="0" u="none" strike="noStrike" cap="none" spc="0" normalizeH="0" baseline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3</a:t>
            </a:r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4189DBBE-E522-235B-93B4-CE699E1D9753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4508500" y="4825024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/>
          <a:lstStyle/>
          <a:p>
            <a:fld id="{86CB4B4D-7CA3-9044-876B-883B54F8677D}" type="slidenum">
              <a:rPr/>
              <a:t>30</a:t>
            </a:fld>
            <a:endParaRPr/>
          </a:p>
        </p:txBody>
      </p:sp>
      <p:sp>
        <p:nvSpPr>
          <p:cNvPr id="6" name="Date Placeholder 2">
            <a:extLst>
              <a:ext uri="{FF2B5EF4-FFF2-40B4-BE49-F238E27FC236}">
                <a16:creationId xmlns:a16="http://schemas.microsoft.com/office/drawing/2014/main" id="{F3BFA3AD-147D-366C-7DF5-8343525C485C}"/>
              </a:ext>
            </a:extLst>
          </p:cNvPr>
          <p:cNvSpPr txBox="1"/>
          <p:nvPr/>
        </p:nvSpPr>
        <p:spPr>
          <a:xfrm>
            <a:off x="6137275" y="4823987"/>
            <a:ext cx="102552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0" tIns="0" rIns="0" bIns="0" anchor="b">
            <a:spAutoFit/>
          </a:bodyPr>
          <a:lstStyle>
            <a:lvl1pPr>
              <a:defRPr sz="800"/>
            </a:lvl1pPr>
          </a:lstStyle>
          <a:p>
            <a:r>
              <a:t>25 July 2022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D0EB17F-3413-7D9A-BBF2-81A0403BE678}"/>
              </a:ext>
            </a:extLst>
          </p:cNvPr>
          <p:cNvSpPr txBox="1">
            <a:spLocks/>
          </p:cNvSpPr>
          <p:nvPr/>
        </p:nvSpPr>
        <p:spPr>
          <a:xfrm>
            <a:off x="134027" y="141970"/>
            <a:ext cx="5490670" cy="1050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0" tIns="0" rIns="0" bIns="0">
            <a:normAutofit/>
          </a:bodyPr>
          <a:lstStyle>
            <a:lvl1pPr marL="0" marR="0" indent="0" algn="l" defTabSz="9144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Vodafone Rg"/>
              </a:defRPr>
            </a:lvl1pPr>
            <a:lvl2pPr marL="0" marR="0" indent="0" algn="l" defTabSz="9144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Vodafone Rg"/>
              </a:defRPr>
            </a:lvl2pPr>
            <a:lvl3pPr marL="0" marR="0" indent="0" algn="l" defTabSz="9144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Vodafone Rg"/>
              </a:defRPr>
            </a:lvl3pPr>
            <a:lvl4pPr marL="0" marR="0" indent="0" algn="l" defTabSz="9144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Vodafone Rg"/>
              </a:defRPr>
            </a:lvl4pPr>
            <a:lvl5pPr marL="0" marR="0" indent="0" algn="l" defTabSz="9144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Vodafone Rg"/>
              </a:defRPr>
            </a:lvl5pPr>
            <a:lvl6pPr marL="0" marR="0" indent="0" algn="l" defTabSz="9144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Vodafone Rg"/>
              </a:defRPr>
            </a:lvl6pPr>
            <a:lvl7pPr marL="0" marR="0" indent="0" algn="l" defTabSz="9144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Vodafone Rg"/>
              </a:defRPr>
            </a:lvl7pPr>
            <a:lvl8pPr marL="0" marR="0" indent="0" algn="l" defTabSz="9144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Vodafone Rg"/>
              </a:defRPr>
            </a:lvl8pPr>
            <a:lvl9pPr marL="0" marR="0" indent="0" algn="l" defTabSz="9144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Vodafone Rg"/>
              </a:defRPr>
            </a:lvl9pPr>
          </a:lstStyle>
          <a:p>
            <a:pPr hangingPunct="1">
              <a:lnSpc>
                <a:spcPct val="100000"/>
              </a:lnSpc>
            </a:pPr>
            <a:r>
              <a:rPr lang="cs-CZ"/>
              <a:t>Elementy a jejich vlastnosti</a:t>
            </a:r>
            <a:br>
              <a:rPr lang="cs-CZ"/>
            </a:br>
            <a:r>
              <a:rPr lang="cs-CZ"/>
              <a:t>BOX Model – Chrome </a:t>
            </a:r>
            <a:r>
              <a:rPr lang="cs-CZ" err="1"/>
              <a:t>dev</a:t>
            </a:r>
            <a:r>
              <a:rPr lang="cs-CZ"/>
              <a:t>. </a:t>
            </a:r>
            <a:r>
              <a:rPr lang="cs-CZ" err="1"/>
              <a:t>tools</a:t>
            </a:r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79CBF11-9740-285F-9470-B6383E30C323}"/>
              </a:ext>
            </a:extLst>
          </p:cNvPr>
          <p:cNvSpPr txBox="1"/>
          <p:nvPr/>
        </p:nvSpPr>
        <p:spPr>
          <a:xfrm>
            <a:off x="603489" y="1385956"/>
            <a:ext cx="5239062" cy="309546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endParaRPr lang="cs-CZ">
              <a:latin typeface="Vodafone Rg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73E9070-C628-38D1-90A7-C24C78BE058D}"/>
              </a:ext>
            </a:extLst>
          </p:cNvPr>
          <p:cNvSpPr/>
          <p:nvPr/>
        </p:nvSpPr>
        <p:spPr>
          <a:xfrm>
            <a:off x="134027" y="980670"/>
            <a:ext cx="3082339" cy="3970318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cs-CZ" b="1" err="1"/>
              <a:t>Position</a:t>
            </a:r>
            <a:endParaRPr lang="cs-CZ" b="1"/>
          </a:p>
          <a:p>
            <a:r>
              <a:rPr lang="cs-CZ"/>
              <a:t> - </a:t>
            </a:r>
            <a:r>
              <a:rPr lang="cs-CZ" err="1"/>
              <a:t>pozicování</a:t>
            </a:r>
            <a:r>
              <a:rPr lang="cs-CZ"/>
              <a:t> elementu</a:t>
            </a:r>
          </a:p>
          <a:p>
            <a:r>
              <a:rPr lang="cs-CZ" b="1" err="1"/>
              <a:t>Margin</a:t>
            </a:r>
            <a:endParaRPr lang="cs-CZ" b="1"/>
          </a:p>
          <a:p>
            <a:pPr marL="285750" indent="-285750">
              <a:buFontTx/>
              <a:buChar char="-"/>
            </a:pPr>
            <a:r>
              <a:rPr lang="cs-CZ"/>
              <a:t>vnější okraj</a:t>
            </a:r>
          </a:p>
          <a:p>
            <a:r>
              <a:rPr lang="cs-CZ" b="1" err="1"/>
              <a:t>Border</a:t>
            </a:r>
            <a:endParaRPr lang="cs-CZ" b="1"/>
          </a:p>
          <a:p>
            <a:pPr marL="285750" indent="-285750">
              <a:buFontTx/>
              <a:buChar char="-"/>
            </a:pPr>
            <a:r>
              <a:rPr lang="cs-CZ"/>
              <a:t>ohraničení</a:t>
            </a:r>
          </a:p>
          <a:p>
            <a:pPr marL="285750" indent="-285750">
              <a:buFontTx/>
              <a:buChar char="-"/>
            </a:pPr>
            <a:endParaRPr lang="cs-CZ"/>
          </a:p>
          <a:p>
            <a:r>
              <a:rPr lang="cs-CZ" b="1" err="1"/>
              <a:t>Padding</a:t>
            </a:r>
            <a:endParaRPr lang="cs-CZ" b="1"/>
          </a:p>
          <a:p>
            <a:pPr marL="285750" indent="-285750">
              <a:buFontTx/>
              <a:buChar char="-"/>
            </a:pPr>
            <a:r>
              <a:rPr lang="cs-CZ"/>
              <a:t>vnitřní okraj</a:t>
            </a:r>
          </a:p>
          <a:p>
            <a:r>
              <a:rPr lang="cs-CZ" b="1"/>
              <a:t>Obsah</a:t>
            </a:r>
            <a:r>
              <a:rPr lang="cs-CZ"/>
              <a:t> </a:t>
            </a:r>
          </a:p>
          <a:p>
            <a:pPr marL="285750" indent="-285750">
              <a:buFontTx/>
              <a:buChar char="-"/>
            </a:pPr>
            <a:r>
              <a:rPr lang="cs-CZ"/>
              <a:t> modrý vnitřek</a:t>
            </a:r>
          </a:p>
          <a:p>
            <a:endParaRPr lang="cs-CZ">
              <a:ea typeface="+mn-lt"/>
              <a:cs typeface="+mn-lt"/>
            </a:endParaRPr>
          </a:p>
          <a:p>
            <a:r>
              <a:rPr lang="cs-CZ" b="1"/>
              <a:t>Pain relief:</a:t>
            </a:r>
          </a:p>
          <a:p>
            <a:r>
              <a:rPr lang="cs-CZ">
                <a:ea typeface="+mn-lt"/>
                <a:cs typeface="+mn-lt"/>
              </a:rPr>
              <a:t>box-sizing: border-box;</a:t>
            </a:r>
            <a:endParaRPr lang="cs-CZ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6E4DA30-41F2-491D-A5A3-3E61AD3739D5}"/>
              </a:ext>
            </a:extLst>
          </p:cNvPr>
          <p:cNvSpPr txBox="1"/>
          <p:nvPr/>
        </p:nvSpPr>
        <p:spPr>
          <a:xfrm>
            <a:off x="1570354" y="2525208"/>
            <a:ext cx="0" cy="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endParaRPr lang="cs-CZ">
              <a:latin typeface="Vodafone Rg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33DD9A1-1E2D-51CB-139A-12B4BF3F6570}"/>
              </a:ext>
            </a:extLst>
          </p:cNvPr>
          <p:cNvSpPr txBox="1"/>
          <p:nvPr/>
        </p:nvSpPr>
        <p:spPr>
          <a:xfrm>
            <a:off x="4448466" y="2120474"/>
            <a:ext cx="0" cy="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endParaRPr lang="cs-CZ">
              <a:latin typeface="Vodafone Rg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465CA69-8066-5C4C-488C-D4FD5A6DC718}"/>
              </a:ext>
            </a:extLst>
          </p:cNvPr>
          <p:cNvSpPr txBox="1"/>
          <p:nvPr/>
        </p:nvSpPr>
        <p:spPr>
          <a:xfrm>
            <a:off x="3474105" y="1910611"/>
            <a:ext cx="0" cy="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endParaRPr lang="cs-CZ">
              <a:latin typeface="Vodafone Rg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E900D5E-2A05-08F4-94C5-7D392C249E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1001" y="1678756"/>
            <a:ext cx="3520301" cy="2808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936346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and white logo&#10;&#10;Description automatically generated">
            <a:extLst>
              <a:ext uri="{FF2B5EF4-FFF2-40B4-BE49-F238E27FC236}">
                <a16:creationId xmlns:a16="http://schemas.microsoft.com/office/drawing/2014/main" id="{FC902750-1ECD-838B-AEAE-6FC32F22C8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0363" y="4540854"/>
            <a:ext cx="290512" cy="41013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F923677-9872-3B63-5A66-203F37DA91E9}"/>
              </a:ext>
            </a:extLst>
          </p:cNvPr>
          <p:cNvSpPr txBox="1"/>
          <p:nvPr/>
        </p:nvSpPr>
        <p:spPr>
          <a:xfrm>
            <a:off x="7626406" y="4420161"/>
            <a:ext cx="220662" cy="61555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Z" sz="4000" b="0" i="0" u="none" strike="noStrike" cap="none" spc="0" normalizeH="0" baseline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3</a:t>
            </a:r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CF87F958-5D4A-3018-AF3A-E767C7EA781C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4508500" y="4825024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/>
          <a:lstStyle/>
          <a:p>
            <a:fld id="{86CB4B4D-7CA3-9044-876B-883B54F8677D}" type="slidenum">
              <a:rPr/>
              <a:t>31</a:t>
            </a:fld>
            <a:endParaRPr/>
          </a:p>
        </p:txBody>
      </p:sp>
      <p:sp>
        <p:nvSpPr>
          <p:cNvPr id="6" name="Date Placeholder 2">
            <a:extLst>
              <a:ext uri="{FF2B5EF4-FFF2-40B4-BE49-F238E27FC236}">
                <a16:creationId xmlns:a16="http://schemas.microsoft.com/office/drawing/2014/main" id="{CC1F9CA8-C83D-6500-8706-98BF61360324}"/>
              </a:ext>
            </a:extLst>
          </p:cNvPr>
          <p:cNvSpPr txBox="1"/>
          <p:nvPr/>
        </p:nvSpPr>
        <p:spPr>
          <a:xfrm>
            <a:off x="6137275" y="4823987"/>
            <a:ext cx="102552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0" tIns="0" rIns="0" bIns="0" anchor="b">
            <a:spAutoFit/>
          </a:bodyPr>
          <a:lstStyle>
            <a:lvl1pPr>
              <a:defRPr sz="800"/>
            </a:lvl1pPr>
          </a:lstStyle>
          <a:p>
            <a:r>
              <a:t>25 July 2022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E89C052-3BF6-E759-D503-F7F9B8210F76}"/>
              </a:ext>
            </a:extLst>
          </p:cNvPr>
          <p:cNvSpPr txBox="1">
            <a:spLocks/>
          </p:cNvSpPr>
          <p:nvPr/>
        </p:nvSpPr>
        <p:spPr>
          <a:xfrm>
            <a:off x="277106" y="224361"/>
            <a:ext cx="2841625" cy="8297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0" tIns="0" rIns="0" bIns="0">
            <a:normAutofit/>
          </a:bodyPr>
          <a:lstStyle>
            <a:lvl1pPr marL="0" marR="0" indent="0" algn="l" defTabSz="9144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Vodafone Rg"/>
              </a:defRPr>
            </a:lvl1pPr>
            <a:lvl2pPr marL="0" marR="0" indent="0" algn="l" defTabSz="9144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Vodafone Rg"/>
              </a:defRPr>
            </a:lvl2pPr>
            <a:lvl3pPr marL="0" marR="0" indent="0" algn="l" defTabSz="9144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Vodafone Rg"/>
              </a:defRPr>
            </a:lvl3pPr>
            <a:lvl4pPr marL="0" marR="0" indent="0" algn="l" defTabSz="9144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Vodafone Rg"/>
              </a:defRPr>
            </a:lvl4pPr>
            <a:lvl5pPr marL="0" marR="0" indent="0" algn="l" defTabSz="9144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Vodafone Rg"/>
              </a:defRPr>
            </a:lvl5pPr>
            <a:lvl6pPr marL="0" marR="0" indent="0" algn="l" defTabSz="9144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Vodafone Rg"/>
              </a:defRPr>
            </a:lvl6pPr>
            <a:lvl7pPr marL="0" marR="0" indent="0" algn="l" defTabSz="9144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Vodafone Rg"/>
              </a:defRPr>
            </a:lvl7pPr>
            <a:lvl8pPr marL="0" marR="0" indent="0" algn="l" defTabSz="9144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Vodafone Rg"/>
              </a:defRPr>
            </a:lvl8pPr>
            <a:lvl9pPr marL="0" marR="0" indent="0" algn="l" defTabSz="9144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Vodafone Rg"/>
              </a:defRPr>
            </a:lvl9pPr>
          </a:lstStyle>
          <a:p>
            <a:pPr hangingPunct="1"/>
            <a:r>
              <a:rPr lang="cs-CZ"/>
              <a:t>Elementy a jejich velikosti</a:t>
            </a:r>
          </a:p>
        </p:txBody>
      </p:sp>
      <p:sp>
        <p:nvSpPr>
          <p:cNvPr id="8" name="Google Shape;586;p91">
            <a:extLst>
              <a:ext uri="{FF2B5EF4-FFF2-40B4-BE49-F238E27FC236}">
                <a16:creationId xmlns:a16="http://schemas.microsoft.com/office/drawing/2014/main" id="{1C4BA898-BC11-E03C-AF21-88B11323974D}"/>
              </a:ext>
            </a:extLst>
          </p:cNvPr>
          <p:cNvSpPr txBox="1"/>
          <p:nvPr/>
        </p:nvSpPr>
        <p:spPr>
          <a:xfrm>
            <a:off x="194693" y="1054093"/>
            <a:ext cx="4584012" cy="147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457200" indent="-330200">
              <a:lnSpc>
                <a:spcPct val="107916"/>
              </a:lnSpc>
              <a:buClr>
                <a:schemeClr val="tx1"/>
              </a:buClr>
              <a:buSzPts val="1600"/>
              <a:buFont typeface="Arial"/>
              <a:buChar char="•"/>
            </a:pPr>
            <a:r>
              <a:rPr lang="cs-CZ" sz="1200">
                <a:solidFill>
                  <a:schemeClr val="tx1"/>
                </a:solidFill>
                <a:latin typeface="Source Code Pro"/>
                <a:ea typeface="+mn-lt"/>
                <a:cs typeface="+mn-lt"/>
                <a:sym typeface="Source Code Pro"/>
              </a:rPr>
              <a:t>Jděte do pískoviště </a:t>
            </a:r>
            <a:r>
              <a:rPr lang="cs-CZ" sz="1200" err="1">
                <a:solidFill>
                  <a:schemeClr val="tx1"/>
                </a:solidFill>
                <a:latin typeface="Source Code Pro"/>
                <a:ea typeface="+mn-lt"/>
                <a:cs typeface="+mn-lt"/>
                <a:sym typeface="Source Code Pro"/>
              </a:rPr>
              <a:t>sandbox</a:t>
            </a:r>
            <a:r>
              <a:rPr lang="cs-CZ" sz="1200">
                <a:solidFill>
                  <a:schemeClr val="tx1"/>
                </a:solidFill>
                <a:latin typeface="Source Code Pro"/>
                <a:ea typeface="+mn-lt"/>
                <a:cs typeface="+mn-lt"/>
                <a:sym typeface="Source Code Pro"/>
              </a:rPr>
              <a:t>/css-03</a:t>
            </a:r>
            <a:r>
              <a:rPr lang="cs-CZ" sz="1200">
                <a:solidFill>
                  <a:schemeClr val="tx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 </a:t>
            </a:r>
            <a:endParaRPr lang="cs-CZ" sz="1200">
              <a:solidFill>
                <a:schemeClr val="tx1"/>
              </a:solidFill>
              <a:latin typeface="Source Code Pro"/>
              <a:ea typeface="Source Code Pro"/>
              <a:cs typeface="Source Code Pro"/>
            </a:endParaRPr>
          </a:p>
          <a:p>
            <a:pPr marL="457200" indent="-330200">
              <a:lnSpc>
                <a:spcPct val="107915"/>
              </a:lnSpc>
              <a:buClr>
                <a:schemeClr val="tx1"/>
              </a:buClr>
              <a:buSzPts val="1600"/>
              <a:buFont typeface="Arial"/>
              <a:buChar char="•"/>
            </a:pPr>
            <a:r>
              <a:rPr lang="cs-CZ" sz="1200">
                <a:solidFill>
                  <a:schemeClr val="tx1"/>
                </a:solidFill>
                <a:latin typeface="Source Sans Pro"/>
                <a:ea typeface="Source Code Pro"/>
                <a:cs typeface="Open Sans"/>
              </a:rPr>
              <a:t>Pomocí CSS </a:t>
            </a:r>
            <a:r>
              <a:rPr lang="cs-CZ" sz="1200" err="1">
                <a:solidFill>
                  <a:schemeClr val="tx1"/>
                </a:solidFill>
                <a:latin typeface="Source Sans Pro"/>
                <a:ea typeface="Source Code Pro"/>
                <a:cs typeface="Open Sans"/>
              </a:rPr>
              <a:t>změnte</a:t>
            </a:r>
            <a:r>
              <a:rPr lang="cs-CZ" sz="1200">
                <a:solidFill>
                  <a:schemeClr val="tx1"/>
                </a:solidFill>
                <a:latin typeface="Source Sans Pro"/>
                <a:ea typeface="Source Code Pro"/>
                <a:cs typeface="Open Sans"/>
              </a:rPr>
              <a:t> </a:t>
            </a:r>
            <a:r>
              <a:rPr lang="cs-CZ" sz="1200" b="1">
                <a:solidFill>
                  <a:schemeClr val="tx1"/>
                </a:solidFill>
                <a:latin typeface="Source Sans Pro"/>
                <a:ea typeface="Source Code Pro"/>
                <a:cs typeface="Open Sans"/>
              </a:rPr>
              <a:t>šířku </a:t>
            </a:r>
            <a:r>
              <a:rPr lang="cs-CZ" sz="1200">
                <a:solidFill>
                  <a:schemeClr val="tx1"/>
                </a:solidFill>
                <a:latin typeface="Source Sans Pro"/>
                <a:ea typeface="Source Code Pro"/>
                <a:cs typeface="Open Sans"/>
              </a:rPr>
              <a:t>obrázku na </a:t>
            </a:r>
            <a:r>
              <a:rPr lang="cs-CZ" sz="1200" b="1">
                <a:solidFill>
                  <a:schemeClr val="tx1"/>
                </a:solidFill>
                <a:latin typeface="Source Sans Pro"/>
                <a:ea typeface="Source Code Pro"/>
                <a:cs typeface="Open Sans"/>
              </a:rPr>
              <a:t>300px</a:t>
            </a:r>
          </a:p>
          <a:p>
            <a:pPr marL="457200" indent="-330200">
              <a:lnSpc>
                <a:spcPct val="107915"/>
              </a:lnSpc>
              <a:buClr>
                <a:schemeClr val="tx1"/>
              </a:buClr>
              <a:buSzPts val="1600"/>
              <a:buFont typeface="Arial"/>
              <a:buChar char="•"/>
            </a:pPr>
            <a:r>
              <a:rPr lang="cs-CZ" sz="1200">
                <a:solidFill>
                  <a:schemeClr val="tx1"/>
                </a:solidFill>
                <a:latin typeface="Source Sans Pro"/>
                <a:ea typeface="+mn-lt"/>
                <a:cs typeface="+mn-lt"/>
              </a:rPr>
              <a:t>Pomocí CSS přidejte obrázku </a:t>
            </a:r>
            <a:r>
              <a:rPr lang="cs-CZ" sz="1200" b="1" err="1">
                <a:solidFill>
                  <a:schemeClr val="tx1"/>
                </a:solidFill>
                <a:latin typeface="Source Sans Pro"/>
                <a:ea typeface="+mn-lt"/>
                <a:cs typeface="+mn-lt"/>
              </a:rPr>
              <a:t>padding</a:t>
            </a:r>
            <a:r>
              <a:rPr lang="cs-CZ" sz="1200" b="1">
                <a:solidFill>
                  <a:schemeClr val="tx1"/>
                </a:solidFill>
                <a:latin typeface="Source Sans Pro"/>
                <a:ea typeface="+mn-lt"/>
                <a:cs typeface="+mn-lt"/>
              </a:rPr>
              <a:t> 5px</a:t>
            </a:r>
          </a:p>
          <a:p>
            <a:pPr marL="457200" indent="-330200">
              <a:lnSpc>
                <a:spcPct val="107915"/>
              </a:lnSpc>
              <a:buClr>
                <a:schemeClr val="tx1"/>
              </a:buClr>
              <a:buSzPts val="1600"/>
              <a:buFont typeface="Arial"/>
              <a:buChar char="•"/>
            </a:pPr>
            <a:endParaRPr lang="cs-CZ" sz="1200">
              <a:solidFill>
                <a:schemeClr val="tx1"/>
              </a:solidFill>
              <a:latin typeface="Source Code Pro"/>
              <a:ea typeface="Source Code Pro"/>
              <a:cs typeface="Open Sans"/>
            </a:endParaRPr>
          </a:p>
          <a:p>
            <a:pPr marL="457200" indent="-330200">
              <a:lnSpc>
                <a:spcPct val="107915"/>
              </a:lnSpc>
              <a:buClr>
                <a:schemeClr val="bg1"/>
              </a:buClr>
              <a:buSzPts val="1600"/>
              <a:buFont typeface="Arial"/>
              <a:buChar char="•"/>
            </a:pPr>
            <a:endParaRPr lang="cs-CZ" sz="1200">
              <a:solidFill>
                <a:schemeClr val="bg1"/>
              </a:solidFill>
              <a:latin typeface="Source Code Pro"/>
              <a:ea typeface="Source Code Pro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175089777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Slide Number Placeholder 1"/>
          <p:cNvSpPr txBox="1">
            <a:spLocks noGrp="1"/>
          </p:cNvSpPr>
          <p:nvPr>
            <p:ph type="sldNum" sz="quarter" idx="2"/>
          </p:nvPr>
        </p:nvSpPr>
        <p:spPr>
          <a:xfrm>
            <a:off x="4508500" y="4825024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/>
          <a:lstStyle/>
          <a:p>
            <a:fld id="{86CB4B4D-7CA3-9044-876B-883B54F8677D}" type="slidenum">
              <a:rPr/>
              <a:t>32</a:t>
            </a:fld>
            <a:endParaRPr/>
          </a:p>
        </p:txBody>
      </p:sp>
      <p:sp>
        <p:nvSpPr>
          <p:cNvPr id="964" name="Date Placeholder 2"/>
          <p:cNvSpPr txBox="1"/>
          <p:nvPr/>
        </p:nvSpPr>
        <p:spPr>
          <a:xfrm>
            <a:off x="6137275" y="4823987"/>
            <a:ext cx="2133600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0" tIns="0" rIns="0" bIns="0" anchor="b">
            <a:spAutoFit/>
          </a:bodyPr>
          <a:lstStyle>
            <a:lvl1pPr>
              <a:defRPr sz="800"/>
            </a:lvl1pPr>
          </a:lstStyle>
          <a:p>
            <a:r>
              <a:t>25 July 2022</a:t>
            </a:r>
          </a:p>
        </p:txBody>
      </p:sp>
      <p:sp>
        <p:nvSpPr>
          <p:cNvPr id="965" name="Title 3"/>
          <p:cNvSpPr txBox="1">
            <a:spLocks noGrp="1"/>
          </p:cNvSpPr>
          <p:nvPr>
            <p:ph type="title"/>
          </p:nvPr>
        </p:nvSpPr>
        <p:spPr>
          <a:xfrm>
            <a:off x="250824" y="205978"/>
            <a:ext cx="8635528" cy="667479"/>
          </a:xfrm>
          <a:prstGeom prst="rect">
            <a:avLst/>
          </a:prstGeom>
        </p:spPr>
        <p:txBody>
          <a:bodyPr/>
          <a:lstStyle/>
          <a:p>
            <a:r>
              <a:t>Odkaz - A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54AA4E03-3B64-4614-374E-EA458CE9FED9}"/>
              </a:ext>
            </a:extLst>
          </p:cNvPr>
          <p:cNvCxnSpPr/>
          <p:nvPr/>
        </p:nvCxnSpPr>
        <p:spPr>
          <a:xfrm flipH="1">
            <a:off x="3252121" y="749939"/>
            <a:ext cx="508820" cy="567813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02B356D-8B6E-C18D-5CED-BF8F65746CE3}"/>
              </a:ext>
            </a:extLst>
          </p:cNvPr>
          <p:cNvCxnSpPr/>
          <p:nvPr/>
        </p:nvCxnSpPr>
        <p:spPr>
          <a:xfrm flipH="1">
            <a:off x="5375787" y="589550"/>
            <a:ext cx="339213" cy="567813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F75AB64-9424-C027-A352-D449976948CE}"/>
              </a:ext>
            </a:extLst>
          </p:cNvPr>
          <p:cNvCxnSpPr/>
          <p:nvPr/>
        </p:nvCxnSpPr>
        <p:spPr>
          <a:xfrm flipH="1" flipV="1">
            <a:off x="2446416" y="2173843"/>
            <a:ext cx="1327355" cy="965953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DC6AE04-6980-E20A-99CE-49961CED6927}"/>
              </a:ext>
            </a:extLst>
          </p:cNvPr>
          <p:cNvSpPr txBox="1"/>
          <p:nvPr/>
        </p:nvSpPr>
        <p:spPr>
          <a:xfrm>
            <a:off x="2663914" y="3169294"/>
            <a:ext cx="2333972" cy="2769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cs-CZ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Odkaz vede na náš soubor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85376C-D36E-B614-0035-879F28CEF0D7}"/>
              </a:ext>
            </a:extLst>
          </p:cNvPr>
          <p:cNvSpPr txBox="1"/>
          <p:nvPr/>
        </p:nvSpPr>
        <p:spPr>
          <a:xfrm>
            <a:off x="2921997" y="401217"/>
            <a:ext cx="2075889" cy="2769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cs-CZ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Odkaz vede na internet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85CA733-AB73-B8BD-8715-A369C41CB221}"/>
              </a:ext>
            </a:extLst>
          </p:cNvPr>
          <p:cNvSpPr txBox="1"/>
          <p:nvPr/>
        </p:nvSpPr>
        <p:spPr>
          <a:xfrm>
            <a:off x="5457540" y="216317"/>
            <a:ext cx="1085233" cy="2769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cs-CZ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Text odkazu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6B2CD83-26E9-2217-592C-2962AF798064}"/>
              </a:ext>
            </a:extLst>
          </p:cNvPr>
          <p:cNvCxnSpPr/>
          <p:nvPr/>
        </p:nvCxnSpPr>
        <p:spPr>
          <a:xfrm flipH="1" flipV="1">
            <a:off x="5921477" y="2173843"/>
            <a:ext cx="936523" cy="1133950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CD7B64B-2BA0-ADEC-E89F-7F2842BFDD2C}"/>
              </a:ext>
            </a:extLst>
          </p:cNvPr>
          <p:cNvSpPr txBox="1"/>
          <p:nvPr/>
        </p:nvSpPr>
        <p:spPr>
          <a:xfrm>
            <a:off x="6784258" y="3532239"/>
            <a:ext cx="1962076" cy="2769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cs-CZ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Místo textu je </a:t>
            </a:r>
            <a:r>
              <a:rPr kumimoji="0" lang="cs-CZ" sz="1800" b="0" i="0" u="none" strike="noStrike" cap="none" spc="0" normalizeH="0" baseline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obrazek</a:t>
            </a:r>
            <a:endParaRPr kumimoji="0" lang="cs-CZ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Vodafone Rg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F1DC224-FF0F-8947-63C5-2A4256AE32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897" y="1317752"/>
            <a:ext cx="8459381" cy="1028844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7AD1887-698A-037E-115E-01DC6580B0D6}"/>
              </a:ext>
            </a:extLst>
          </p:cNvPr>
          <p:cNvCxnSpPr/>
          <p:nvPr/>
        </p:nvCxnSpPr>
        <p:spPr>
          <a:xfrm flipV="1">
            <a:off x="1172497" y="1762432"/>
            <a:ext cx="530942" cy="2046806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61C6D87-5362-9C5C-596E-117BC8E71BE7}"/>
              </a:ext>
            </a:extLst>
          </p:cNvPr>
          <p:cNvSpPr txBox="1"/>
          <p:nvPr/>
        </p:nvSpPr>
        <p:spPr>
          <a:xfrm>
            <a:off x="914400" y="3989439"/>
            <a:ext cx="3335850" cy="2769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cs-CZ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Odkaz vede na element s id=„</a:t>
            </a:r>
            <a:r>
              <a:rPr kumimoji="0" lang="cs-CZ" sz="1800" b="0" i="0" u="none" strike="noStrike" cap="none" spc="0" normalizeH="0" baseline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krecek</a:t>
            </a:r>
            <a:r>
              <a:rPr kumimoji="0" lang="cs-CZ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“</a:t>
            </a:r>
          </a:p>
        </p:txBody>
      </p:sp>
      <p:pic>
        <p:nvPicPr>
          <p:cNvPr id="2" name="Picture 1" descr="A logo of a website&#10;&#10;Description automatically generated">
            <a:extLst>
              <a:ext uri="{FF2B5EF4-FFF2-40B4-BE49-F238E27FC236}">
                <a16:creationId xmlns:a16="http://schemas.microsoft.com/office/drawing/2014/main" id="{C881073D-2464-692C-2DE5-8610A12884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3959" y="4507064"/>
            <a:ext cx="474238" cy="474238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Slide Number Placeholder 1"/>
          <p:cNvSpPr txBox="1">
            <a:spLocks noGrp="1"/>
          </p:cNvSpPr>
          <p:nvPr>
            <p:ph type="sldNum" sz="quarter" idx="2"/>
          </p:nvPr>
        </p:nvSpPr>
        <p:spPr>
          <a:xfrm>
            <a:off x="4508500" y="4825024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/>
          <a:lstStyle/>
          <a:p>
            <a:fld id="{86CB4B4D-7CA3-9044-876B-883B54F8677D}" type="slidenum">
              <a:rPr/>
              <a:t>33</a:t>
            </a:fld>
            <a:endParaRPr/>
          </a:p>
        </p:txBody>
      </p:sp>
      <p:sp>
        <p:nvSpPr>
          <p:cNvPr id="923" name="Date Placeholder 2"/>
          <p:cNvSpPr txBox="1"/>
          <p:nvPr/>
        </p:nvSpPr>
        <p:spPr>
          <a:xfrm>
            <a:off x="6137275" y="4823987"/>
            <a:ext cx="2133600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0" tIns="0" rIns="0" bIns="0" anchor="b">
            <a:spAutoFit/>
          </a:bodyPr>
          <a:lstStyle>
            <a:lvl1pPr>
              <a:defRPr sz="800"/>
            </a:lvl1pPr>
          </a:lstStyle>
          <a:p>
            <a:r>
              <a:t>25 July 2022</a:t>
            </a:r>
          </a:p>
        </p:txBody>
      </p:sp>
      <p:sp>
        <p:nvSpPr>
          <p:cNvPr id="924" name="Title 3"/>
          <p:cNvSpPr txBox="1">
            <a:spLocks noGrp="1"/>
          </p:cNvSpPr>
          <p:nvPr>
            <p:ph type="title"/>
          </p:nvPr>
        </p:nvSpPr>
        <p:spPr>
          <a:xfrm>
            <a:off x="250824" y="205978"/>
            <a:ext cx="8635528" cy="667479"/>
          </a:xfrm>
          <a:prstGeom prst="rect">
            <a:avLst/>
          </a:prstGeom>
        </p:spPr>
        <p:txBody>
          <a:bodyPr/>
          <a:lstStyle/>
          <a:p>
            <a:r>
              <a:t>Text</a:t>
            </a:r>
          </a:p>
        </p:txBody>
      </p:sp>
      <p:sp>
        <p:nvSpPr>
          <p:cNvPr id="925" name="Straight Arrow Connector 7"/>
          <p:cNvSpPr/>
          <p:nvPr/>
        </p:nvSpPr>
        <p:spPr>
          <a:xfrm flipH="1">
            <a:off x="609078" y="941582"/>
            <a:ext cx="537130" cy="537129"/>
          </a:xfrm>
          <a:prstGeom prst="line">
            <a:avLst/>
          </a:prstGeom>
          <a:ln w="25400">
            <a:solidFill>
              <a:srgbClr val="E10000"/>
            </a:solidFill>
            <a:miter lim="400000"/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926" name="TextBox 14"/>
          <p:cNvSpPr txBox="1"/>
          <p:nvPr/>
        </p:nvSpPr>
        <p:spPr>
          <a:xfrm>
            <a:off x="1241998" y="801180"/>
            <a:ext cx="978336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none" lIns="0" tIns="0" rIns="0" bIns="0">
            <a:spAutoFit/>
          </a:bodyPr>
          <a:lstStyle/>
          <a:p>
            <a:r>
              <a:t>Odstavec</a:t>
            </a:r>
          </a:p>
        </p:txBody>
      </p:sp>
      <p:sp>
        <p:nvSpPr>
          <p:cNvPr id="927" name="TextBox 15"/>
          <p:cNvSpPr txBox="1"/>
          <p:nvPr/>
        </p:nvSpPr>
        <p:spPr>
          <a:xfrm>
            <a:off x="4261870" y="801180"/>
            <a:ext cx="639677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none" lIns="0" tIns="0" rIns="0" bIns="0">
            <a:spAutoFit/>
          </a:bodyPr>
          <a:lstStyle/>
          <a:p>
            <a:r>
              <a:t>Tučně</a:t>
            </a:r>
          </a:p>
        </p:txBody>
      </p:sp>
      <p:sp>
        <p:nvSpPr>
          <p:cNvPr id="928" name="TextBox 16"/>
          <p:cNvSpPr txBox="1"/>
          <p:nvPr/>
        </p:nvSpPr>
        <p:spPr>
          <a:xfrm>
            <a:off x="6337533" y="801180"/>
            <a:ext cx="673498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none" lIns="0" tIns="0" rIns="0" bIns="0">
            <a:spAutoFit/>
          </a:bodyPr>
          <a:lstStyle/>
          <a:p>
            <a:r>
              <a:t>Řádek</a:t>
            </a:r>
          </a:p>
        </p:txBody>
      </p:sp>
      <p:sp>
        <p:nvSpPr>
          <p:cNvPr id="929" name="TextBox 17"/>
          <p:cNvSpPr txBox="1"/>
          <p:nvPr/>
        </p:nvSpPr>
        <p:spPr>
          <a:xfrm>
            <a:off x="5689370" y="2812584"/>
            <a:ext cx="1105583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none" lIns="0" tIns="0" rIns="0" bIns="0">
            <a:spAutoFit/>
          </a:bodyPr>
          <a:lstStyle/>
          <a:p>
            <a:r>
              <a:t>Oddělovač</a:t>
            </a:r>
          </a:p>
        </p:txBody>
      </p:sp>
      <p:pic>
        <p:nvPicPr>
          <p:cNvPr id="930" name="Snímek obrazovky 2022-07-22 v 13.32.10.png" descr="Snímek obrazovky 2022-07-22 v 13.32.1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896" y="1537854"/>
            <a:ext cx="8549626" cy="1084045"/>
          </a:xfrm>
          <a:prstGeom prst="rect">
            <a:avLst/>
          </a:prstGeom>
          <a:ln w="12700">
            <a:miter lim="400000"/>
          </a:ln>
        </p:spPr>
      </p:pic>
      <p:sp>
        <p:nvSpPr>
          <p:cNvPr id="931" name="Straight Arrow Connector 9"/>
          <p:cNvSpPr/>
          <p:nvPr/>
        </p:nvSpPr>
        <p:spPr>
          <a:xfrm flipH="1">
            <a:off x="3570334" y="1057783"/>
            <a:ext cx="663269" cy="977705"/>
          </a:xfrm>
          <a:prstGeom prst="line">
            <a:avLst/>
          </a:prstGeom>
          <a:ln w="25400">
            <a:solidFill>
              <a:srgbClr val="E10000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932" name="Straight Arrow Connector 11"/>
          <p:cNvSpPr/>
          <p:nvPr/>
        </p:nvSpPr>
        <p:spPr>
          <a:xfrm flipH="1">
            <a:off x="5362819" y="1140017"/>
            <a:ext cx="815089" cy="815088"/>
          </a:xfrm>
          <a:prstGeom prst="line">
            <a:avLst/>
          </a:prstGeom>
          <a:ln w="25400">
            <a:solidFill>
              <a:srgbClr val="E10000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933" name="Straight Arrow Connector 13"/>
          <p:cNvSpPr/>
          <p:nvPr/>
        </p:nvSpPr>
        <p:spPr>
          <a:xfrm flipH="1" flipV="1">
            <a:off x="5025221" y="2387945"/>
            <a:ext cx="610724" cy="610724"/>
          </a:xfrm>
          <a:prstGeom prst="line">
            <a:avLst/>
          </a:prstGeom>
          <a:ln w="25400">
            <a:solidFill>
              <a:srgbClr val="E10000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934" name="Snímek obrazovky 2022-07-22 v 13.36.21.png" descr="Snímek obrazovky 2022-07-22 v 13.36.21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446" y="3462685"/>
            <a:ext cx="7035801" cy="990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" name="Picture 1" descr="A logo of a website&#10;&#10;Description automatically generated">
            <a:extLst>
              <a:ext uri="{FF2B5EF4-FFF2-40B4-BE49-F238E27FC236}">
                <a16:creationId xmlns:a16="http://schemas.microsoft.com/office/drawing/2014/main" id="{F169B39D-40D1-7551-5924-8134AC91A2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3959" y="4507064"/>
            <a:ext cx="474238" cy="474238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B0E500-6A75-683A-115B-575A5EE29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Úkol 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99EC47-40D7-4571-3271-B19753FCE197}"/>
              </a:ext>
            </a:extLst>
          </p:cNvPr>
          <p:cNvSpPr txBox="1"/>
          <p:nvPr/>
        </p:nvSpPr>
        <p:spPr>
          <a:xfrm>
            <a:off x="508819" y="1260987"/>
            <a:ext cx="5865388" cy="8309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342900" indent="-342900">
              <a:buFontTx/>
              <a:buAutoNum type="arabicPeriod"/>
            </a:pPr>
            <a:r>
              <a:rPr kumimoji="0" lang="cs-CZ" sz="1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Změnte</a:t>
            </a:r>
            <a:r>
              <a:rPr lang="cs-CZ" dirty="0"/>
              <a:t> (v </a:t>
            </a:r>
            <a:r>
              <a:rPr lang="cs-CZ" dirty="0" err="1"/>
              <a:t>sandbox</a:t>
            </a:r>
            <a:r>
              <a:rPr lang="cs-CZ" dirty="0"/>
              <a:t>/</a:t>
            </a:r>
            <a:r>
              <a:rPr lang="cs-CZ" dirty="0" err="1"/>
              <a:t>html+css</a:t>
            </a:r>
            <a:r>
              <a:rPr lang="cs-CZ" dirty="0"/>
              <a:t>/ukol_5 .html) </a:t>
            </a:r>
          </a:p>
          <a:p>
            <a:r>
              <a:rPr lang="cs-CZ" dirty="0"/>
              <a:t>      předchozí</a:t>
            </a:r>
            <a:r>
              <a:rPr kumimoji="0" lang="cs-CZ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 odstavec a použijte „</a:t>
            </a:r>
            <a:r>
              <a:rPr kumimoji="0" lang="cs-CZ" sz="1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class</a:t>
            </a:r>
            <a:r>
              <a:rPr kumimoji="0" lang="cs-CZ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“ namísto „inline“ stylu</a:t>
            </a:r>
            <a:endParaRPr lang="cs-CZ"/>
          </a:p>
          <a:p>
            <a:r>
              <a:rPr lang="cs-CZ" dirty="0"/>
              <a:t>2.   Přidejte volný řádek na konci každého řádku</a:t>
            </a:r>
            <a:endParaRPr lang="cs-CZ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5" name="Snímek obrazovky 2022-07-22 v 13.32.10.png" descr="Snímek obrazovky 2022-07-22 v 13.32.10.png">
            <a:extLst>
              <a:ext uri="{FF2B5EF4-FFF2-40B4-BE49-F238E27FC236}">
                <a16:creationId xmlns:a16="http://schemas.microsoft.com/office/drawing/2014/main" id="{6271F85D-C2F6-1985-AF5E-ECD567ACF0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237" y="3104436"/>
            <a:ext cx="8549626" cy="108404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620142774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and white logo&#10;&#10;Description automatically generated">
            <a:extLst>
              <a:ext uri="{FF2B5EF4-FFF2-40B4-BE49-F238E27FC236}">
                <a16:creationId xmlns:a16="http://schemas.microsoft.com/office/drawing/2014/main" id="{BBFEE35A-6617-3191-5149-1FB2BD534C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0363" y="4540854"/>
            <a:ext cx="290512" cy="41013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7871222-00A3-623D-743E-E608E9EA9936}"/>
              </a:ext>
            </a:extLst>
          </p:cNvPr>
          <p:cNvSpPr txBox="1"/>
          <p:nvPr/>
        </p:nvSpPr>
        <p:spPr>
          <a:xfrm>
            <a:off x="7626406" y="4420161"/>
            <a:ext cx="220662" cy="61555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Z" sz="4000" b="0" i="0" u="none" strike="noStrike" cap="none" spc="0" normalizeH="0" baseline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5</a:t>
            </a:r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2077F468-4E90-5A4B-C92C-FE2CEADA63DC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4508500" y="4825024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/>
          <a:lstStyle/>
          <a:p>
            <a:fld id="{86CB4B4D-7CA3-9044-876B-883B54F8677D}" type="slidenum">
              <a:rPr/>
              <a:t>35</a:t>
            </a:fld>
            <a:endParaRPr/>
          </a:p>
        </p:txBody>
      </p:sp>
      <p:sp>
        <p:nvSpPr>
          <p:cNvPr id="6" name="Date Placeholder 2">
            <a:extLst>
              <a:ext uri="{FF2B5EF4-FFF2-40B4-BE49-F238E27FC236}">
                <a16:creationId xmlns:a16="http://schemas.microsoft.com/office/drawing/2014/main" id="{088937CB-F69C-1649-0078-4D94B310BAA3}"/>
              </a:ext>
            </a:extLst>
          </p:cNvPr>
          <p:cNvSpPr txBox="1"/>
          <p:nvPr/>
        </p:nvSpPr>
        <p:spPr>
          <a:xfrm>
            <a:off x="6137275" y="4823987"/>
            <a:ext cx="102552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0" tIns="0" rIns="0" bIns="0" anchor="b">
            <a:spAutoFit/>
          </a:bodyPr>
          <a:lstStyle>
            <a:lvl1pPr>
              <a:defRPr sz="800"/>
            </a:lvl1pPr>
          </a:lstStyle>
          <a:p>
            <a:r>
              <a:t>25 July 2022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34079447-1921-AF54-0EB6-24CD3606B2B3}"/>
              </a:ext>
            </a:extLst>
          </p:cNvPr>
          <p:cNvSpPr txBox="1">
            <a:spLocks/>
          </p:cNvSpPr>
          <p:nvPr/>
        </p:nvSpPr>
        <p:spPr>
          <a:xfrm>
            <a:off x="257239" y="191475"/>
            <a:ext cx="4251261" cy="948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0" tIns="0" rIns="0" bIns="0">
            <a:normAutofit/>
          </a:bodyPr>
          <a:lstStyle>
            <a:lvl1pPr marL="0" marR="0" indent="0" algn="l" defTabSz="9144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Vodafone Rg"/>
              </a:defRPr>
            </a:lvl1pPr>
            <a:lvl2pPr marL="0" marR="0" indent="0" algn="l" defTabSz="9144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Vodafone Rg"/>
              </a:defRPr>
            </a:lvl2pPr>
            <a:lvl3pPr marL="0" marR="0" indent="0" algn="l" defTabSz="9144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Vodafone Rg"/>
              </a:defRPr>
            </a:lvl3pPr>
            <a:lvl4pPr marL="0" marR="0" indent="0" algn="l" defTabSz="9144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Vodafone Rg"/>
              </a:defRPr>
            </a:lvl4pPr>
            <a:lvl5pPr marL="0" marR="0" indent="0" algn="l" defTabSz="9144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Vodafone Rg"/>
              </a:defRPr>
            </a:lvl5pPr>
            <a:lvl6pPr marL="0" marR="0" indent="0" algn="l" defTabSz="9144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Vodafone Rg"/>
              </a:defRPr>
            </a:lvl6pPr>
            <a:lvl7pPr marL="0" marR="0" indent="0" algn="l" defTabSz="9144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Vodafone Rg"/>
              </a:defRPr>
            </a:lvl7pPr>
            <a:lvl8pPr marL="0" marR="0" indent="0" algn="l" defTabSz="9144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Vodafone Rg"/>
              </a:defRPr>
            </a:lvl8pPr>
            <a:lvl9pPr marL="0" marR="0" indent="0" algn="l" defTabSz="9144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Vodafone Rg"/>
              </a:defRPr>
            </a:lvl9pPr>
          </a:lstStyle>
          <a:p>
            <a:pPr hangingPunct="1"/>
            <a:r>
              <a:rPr lang="cs-CZ"/>
              <a:t>Mícháme selektory</a:t>
            </a:r>
          </a:p>
        </p:txBody>
      </p:sp>
    </p:spTree>
    <p:extLst>
      <p:ext uri="{BB962C8B-B14F-4D97-AF65-F5344CB8AC3E}">
        <p14:creationId xmlns:p14="http://schemas.microsoft.com/office/powerpoint/2010/main" val="676983893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and white logo&#10;&#10;Description automatically generated">
            <a:extLst>
              <a:ext uri="{FF2B5EF4-FFF2-40B4-BE49-F238E27FC236}">
                <a16:creationId xmlns:a16="http://schemas.microsoft.com/office/drawing/2014/main" id="{16202E58-F053-E837-ACFC-A3194781DB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0363" y="4540854"/>
            <a:ext cx="290512" cy="41013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9D55B41-A43D-14D2-193E-049F706CD439}"/>
              </a:ext>
            </a:extLst>
          </p:cNvPr>
          <p:cNvSpPr txBox="1"/>
          <p:nvPr/>
        </p:nvSpPr>
        <p:spPr>
          <a:xfrm>
            <a:off x="7626406" y="4420161"/>
            <a:ext cx="220662" cy="61555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Z" sz="4000" b="0" i="0" u="none" strike="noStrike" cap="none" spc="0" normalizeH="0" baseline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5</a:t>
            </a:r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1A7BE491-0394-5AF8-CB1C-E753C1131B06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4508500" y="4825024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/>
          <a:lstStyle/>
          <a:p>
            <a:fld id="{86CB4B4D-7CA3-9044-876B-883B54F8677D}" type="slidenum">
              <a:rPr/>
              <a:t>36</a:t>
            </a:fld>
            <a:endParaRPr/>
          </a:p>
        </p:txBody>
      </p:sp>
      <p:sp>
        <p:nvSpPr>
          <p:cNvPr id="6" name="Date Placeholder 2">
            <a:extLst>
              <a:ext uri="{FF2B5EF4-FFF2-40B4-BE49-F238E27FC236}">
                <a16:creationId xmlns:a16="http://schemas.microsoft.com/office/drawing/2014/main" id="{6FCFC287-C0B6-1502-D8A3-1AB1335F6CC1}"/>
              </a:ext>
            </a:extLst>
          </p:cNvPr>
          <p:cNvSpPr txBox="1"/>
          <p:nvPr/>
        </p:nvSpPr>
        <p:spPr>
          <a:xfrm>
            <a:off x="6137275" y="4823987"/>
            <a:ext cx="102552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0" tIns="0" rIns="0" bIns="0" anchor="b">
            <a:spAutoFit/>
          </a:bodyPr>
          <a:lstStyle>
            <a:lvl1pPr>
              <a:defRPr sz="800"/>
            </a:lvl1pPr>
          </a:lstStyle>
          <a:p>
            <a:r>
              <a:t>25 July 2022</a:t>
            </a:r>
          </a:p>
        </p:txBody>
      </p:sp>
      <p:pic>
        <p:nvPicPr>
          <p:cNvPr id="7" name="Picture 4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C362E953-E1B9-03DB-AF71-A3053CDDF1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665" y="270510"/>
            <a:ext cx="2704129" cy="456438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C0C3902-CA40-3AB8-8125-FEB239341210}"/>
              </a:ext>
            </a:extLst>
          </p:cNvPr>
          <p:cNvSpPr txBox="1"/>
          <p:nvPr/>
        </p:nvSpPr>
        <p:spPr>
          <a:xfrm>
            <a:off x="3740046" y="1424066"/>
            <a:ext cx="5239062" cy="309546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endParaRPr lang="cs-CZ">
              <a:latin typeface="Vodafone Rg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D693A5A-EAE5-C30C-FA93-7D7F951A853B}"/>
              </a:ext>
            </a:extLst>
          </p:cNvPr>
          <p:cNvSpPr txBox="1"/>
          <p:nvPr/>
        </p:nvSpPr>
        <p:spPr>
          <a:xfrm>
            <a:off x="4706911" y="2563318"/>
            <a:ext cx="0" cy="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endParaRPr lang="cs-CZ">
              <a:latin typeface="Vodafone Rg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D733A1-5421-2AE0-ECA9-C63B0229F40D}"/>
              </a:ext>
            </a:extLst>
          </p:cNvPr>
          <p:cNvSpPr txBox="1"/>
          <p:nvPr/>
        </p:nvSpPr>
        <p:spPr>
          <a:xfrm>
            <a:off x="7585023" y="2158584"/>
            <a:ext cx="0" cy="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endParaRPr lang="cs-CZ">
              <a:latin typeface="Vodafone Rg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97BEAE-63B2-2C39-B62D-8F8C1C61C08A}"/>
              </a:ext>
            </a:extLst>
          </p:cNvPr>
          <p:cNvSpPr txBox="1"/>
          <p:nvPr/>
        </p:nvSpPr>
        <p:spPr>
          <a:xfrm>
            <a:off x="6686862" y="2024921"/>
            <a:ext cx="0" cy="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endParaRPr lang="cs-CZ">
              <a:latin typeface="Vodafone Rg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9F9F4A2-8039-8032-97CB-BA46AE6E8B4B}"/>
              </a:ext>
            </a:extLst>
          </p:cNvPr>
          <p:cNvSpPr txBox="1"/>
          <p:nvPr/>
        </p:nvSpPr>
        <p:spPr>
          <a:xfrm>
            <a:off x="4487573" y="90610"/>
            <a:ext cx="3012868" cy="36933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cs-CZ"/>
              <a:t>vybírám můj list dle id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8580395-9D87-50FF-E7E7-8D4F4097BC1D}"/>
              </a:ext>
            </a:extLst>
          </p:cNvPr>
          <p:cNvSpPr txBox="1"/>
          <p:nvPr/>
        </p:nvSpPr>
        <p:spPr>
          <a:xfrm>
            <a:off x="4487795" y="1058203"/>
            <a:ext cx="3968560" cy="36933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Font typeface="+mj-lt"/>
              <a:buAutoNum type="arabicPeriod" startAt="2"/>
            </a:pPr>
            <a:r>
              <a:rPr lang="cs-CZ">
                <a:solidFill>
                  <a:schemeClr val="bg1"/>
                </a:solidFill>
              </a:rPr>
              <a:t>vybírám kočku z mého listu</a:t>
            </a:r>
            <a:endParaRPr lang="cs-CZ" b="1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9432E0A-4287-0512-43A6-71801E74CB34}"/>
              </a:ext>
            </a:extLst>
          </p:cNvPr>
          <p:cNvSpPr txBox="1"/>
          <p:nvPr/>
        </p:nvSpPr>
        <p:spPr>
          <a:xfrm>
            <a:off x="4487573" y="2368364"/>
            <a:ext cx="4226440" cy="36933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Font typeface="+mj-lt"/>
              <a:buAutoNum type="arabicPeriod" startAt="3"/>
            </a:pPr>
            <a:r>
              <a:rPr lang="cs-CZ">
                <a:solidFill>
                  <a:schemeClr val="bg1"/>
                </a:solidFill>
              </a:rPr>
              <a:t>vybírám cokoliv s třídou pes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7B4627B-9850-B311-0423-CAB47D4B11DB}"/>
              </a:ext>
            </a:extLst>
          </p:cNvPr>
          <p:cNvSpPr txBox="1"/>
          <p:nvPr/>
        </p:nvSpPr>
        <p:spPr>
          <a:xfrm>
            <a:off x="4487573" y="3522147"/>
            <a:ext cx="4227167" cy="36933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Font typeface="+mj-lt"/>
              <a:buAutoNum type="arabicPeriod" startAt="4"/>
            </a:pPr>
            <a:r>
              <a:rPr lang="cs-CZ"/>
              <a:t>Vybírám kočku a zároveň psa</a:t>
            </a:r>
          </a:p>
        </p:txBody>
      </p:sp>
      <p:cxnSp>
        <p:nvCxnSpPr>
          <p:cNvPr id="16" name="Google Shape;720;p103">
            <a:extLst>
              <a:ext uri="{FF2B5EF4-FFF2-40B4-BE49-F238E27FC236}">
                <a16:creationId xmlns:a16="http://schemas.microsoft.com/office/drawing/2014/main" id="{1FEABCA1-DE01-A4D9-9E1C-8DCAB0E0CA63}"/>
              </a:ext>
            </a:extLst>
          </p:cNvPr>
          <p:cNvCxnSpPr>
            <a:cxnSpLocks/>
          </p:cNvCxnSpPr>
          <p:nvPr/>
        </p:nvCxnSpPr>
        <p:spPr>
          <a:xfrm flipH="1">
            <a:off x="2861376" y="733388"/>
            <a:ext cx="1856369" cy="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7" name="Google Shape;720;p103">
            <a:extLst>
              <a:ext uri="{FF2B5EF4-FFF2-40B4-BE49-F238E27FC236}">
                <a16:creationId xmlns:a16="http://schemas.microsoft.com/office/drawing/2014/main" id="{46CCACBA-83E0-FF50-8527-03147F6510C5}"/>
              </a:ext>
            </a:extLst>
          </p:cNvPr>
          <p:cNvCxnSpPr>
            <a:cxnSpLocks/>
          </p:cNvCxnSpPr>
          <p:nvPr/>
        </p:nvCxnSpPr>
        <p:spPr>
          <a:xfrm flipH="1">
            <a:off x="2919157" y="1921540"/>
            <a:ext cx="1874788" cy="1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8" name="Google Shape;720;p103">
            <a:extLst>
              <a:ext uri="{FF2B5EF4-FFF2-40B4-BE49-F238E27FC236}">
                <a16:creationId xmlns:a16="http://schemas.microsoft.com/office/drawing/2014/main" id="{599207B8-D93D-54C9-EA63-DA2A137C0B8F}"/>
              </a:ext>
            </a:extLst>
          </p:cNvPr>
          <p:cNvCxnSpPr>
            <a:cxnSpLocks/>
          </p:cNvCxnSpPr>
          <p:nvPr/>
        </p:nvCxnSpPr>
        <p:spPr>
          <a:xfrm flipH="1" flipV="1">
            <a:off x="2862751" y="3146445"/>
            <a:ext cx="1862614" cy="11173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9" name="Google Shape;720;p103">
            <a:extLst>
              <a:ext uri="{FF2B5EF4-FFF2-40B4-BE49-F238E27FC236}">
                <a16:creationId xmlns:a16="http://schemas.microsoft.com/office/drawing/2014/main" id="{36C82BE4-1152-46B3-68A2-9D300E344919}"/>
              </a:ext>
            </a:extLst>
          </p:cNvPr>
          <p:cNvCxnSpPr>
            <a:cxnSpLocks/>
          </p:cNvCxnSpPr>
          <p:nvPr/>
        </p:nvCxnSpPr>
        <p:spPr>
          <a:xfrm flipH="1">
            <a:off x="2862752" y="4365719"/>
            <a:ext cx="1862613" cy="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20" name="Picture 6">
            <a:extLst>
              <a:ext uri="{FF2B5EF4-FFF2-40B4-BE49-F238E27FC236}">
                <a16:creationId xmlns:a16="http://schemas.microsoft.com/office/drawing/2014/main" id="{8A424AC4-BA36-5EA4-0289-78B5504EDE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6788" y="641985"/>
            <a:ext cx="1876425" cy="247650"/>
          </a:xfrm>
          <a:prstGeom prst="rect">
            <a:avLst/>
          </a:prstGeom>
        </p:spPr>
      </p:pic>
      <p:pic>
        <p:nvPicPr>
          <p:cNvPr id="21" name="Picture 11" descr="Text&#10;&#10;Description automatically generated">
            <a:extLst>
              <a:ext uri="{FF2B5EF4-FFF2-40B4-BE49-F238E27FC236}">
                <a16:creationId xmlns:a16="http://schemas.microsoft.com/office/drawing/2014/main" id="{25B2D2DF-2048-6B14-2E86-AD328B8045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6320" y="2909952"/>
            <a:ext cx="2743200" cy="405636"/>
          </a:xfrm>
          <a:prstGeom prst="rect">
            <a:avLst/>
          </a:prstGeom>
        </p:spPr>
      </p:pic>
      <p:pic>
        <p:nvPicPr>
          <p:cNvPr id="22" name="Picture 12">
            <a:extLst>
              <a:ext uri="{FF2B5EF4-FFF2-40B4-BE49-F238E27FC236}">
                <a16:creationId xmlns:a16="http://schemas.microsoft.com/office/drawing/2014/main" id="{201899C7-1457-624E-CED4-9728B1AF5A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1673352"/>
            <a:ext cx="2743200" cy="425196"/>
          </a:xfrm>
          <a:prstGeom prst="rect">
            <a:avLst/>
          </a:prstGeom>
        </p:spPr>
      </p:pic>
      <p:pic>
        <p:nvPicPr>
          <p:cNvPr id="23" name="Picture 13">
            <a:extLst>
              <a:ext uri="{FF2B5EF4-FFF2-40B4-BE49-F238E27FC236}">
                <a16:creationId xmlns:a16="http://schemas.microsoft.com/office/drawing/2014/main" id="{BD50344B-33CF-9C8E-B62D-6DF6E183425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46320" y="4262258"/>
            <a:ext cx="2743200" cy="200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067003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and white logo&#10;&#10;Description automatically generated">
            <a:extLst>
              <a:ext uri="{FF2B5EF4-FFF2-40B4-BE49-F238E27FC236}">
                <a16:creationId xmlns:a16="http://schemas.microsoft.com/office/drawing/2014/main" id="{F30E34D5-FD12-6282-E8EF-BC423FA65D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0363" y="4540854"/>
            <a:ext cx="290512" cy="41013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DBC107A-BCEE-514E-C130-E6F70C14F1CC}"/>
              </a:ext>
            </a:extLst>
          </p:cNvPr>
          <p:cNvSpPr txBox="1"/>
          <p:nvPr/>
        </p:nvSpPr>
        <p:spPr>
          <a:xfrm>
            <a:off x="7626406" y="4420161"/>
            <a:ext cx="220662" cy="61555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Z" sz="4000" b="0" i="0" u="none" strike="noStrike" cap="none" spc="0" normalizeH="0" baseline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5</a:t>
            </a:r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7A293F8E-93AF-AE5A-3BE3-CC9320F79194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4508500" y="4825024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/>
          <a:lstStyle/>
          <a:p>
            <a:fld id="{86CB4B4D-7CA3-9044-876B-883B54F8677D}" type="slidenum">
              <a:rPr/>
              <a:t>37</a:t>
            </a:fld>
            <a:endParaRPr/>
          </a:p>
        </p:txBody>
      </p:sp>
      <p:sp>
        <p:nvSpPr>
          <p:cNvPr id="6" name="Date Placeholder 2">
            <a:extLst>
              <a:ext uri="{FF2B5EF4-FFF2-40B4-BE49-F238E27FC236}">
                <a16:creationId xmlns:a16="http://schemas.microsoft.com/office/drawing/2014/main" id="{0F48B3E8-A295-EA9F-62A4-A0F5705C491D}"/>
              </a:ext>
            </a:extLst>
          </p:cNvPr>
          <p:cNvSpPr txBox="1"/>
          <p:nvPr/>
        </p:nvSpPr>
        <p:spPr>
          <a:xfrm>
            <a:off x="6137275" y="4823987"/>
            <a:ext cx="102552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0" tIns="0" rIns="0" bIns="0" anchor="b">
            <a:spAutoFit/>
          </a:bodyPr>
          <a:lstStyle>
            <a:lvl1pPr>
              <a:defRPr sz="800"/>
            </a:lvl1pPr>
          </a:lstStyle>
          <a:p>
            <a:r>
              <a:t>25 July 2022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C0690BA-2874-351B-5DD2-8D12AAD54ACE}"/>
              </a:ext>
            </a:extLst>
          </p:cNvPr>
          <p:cNvSpPr txBox="1">
            <a:spLocks/>
          </p:cNvSpPr>
          <p:nvPr/>
        </p:nvSpPr>
        <p:spPr>
          <a:xfrm>
            <a:off x="325539" y="297919"/>
            <a:ext cx="3284017" cy="990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0" tIns="0" rIns="0" bIns="0">
            <a:normAutofit/>
          </a:bodyPr>
          <a:lstStyle>
            <a:lvl1pPr marL="0" marR="0" indent="0" algn="l" defTabSz="9144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Vodafone Rg"/>
              </a:defRPr>
            </a:lvl1pPr>
            <a:lvl2pPr marL="0" marR="0" indent="0" algn="l" defTabSz="9144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Vodafone Rg"/>
              </a:defRPr>
            </a:lvl2pPr>
            <a:lvl3pPr marL="0" marR="0" indent="0" algn="l" defTabSz="9144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Vodafone Rg"/>
              </a:defRPr>
            </a:lvl3pPr>
            <a:lvl4pPr marL="0" marR="0" indent="0" algn="l" defTabSz="9144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Vodafone Rg"/>
              </a:defRPr>
            </a:lvl4pPr>
            <a:lvl5pPr marL="0" marR="0" indent="0" algn="l" defTabSz="9144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Vodafone Rg"/>
              </a:defRPr>
            </a:lvl5pPr>
            <a:lvl6pPr marL="0" marR="0" indent="0" algn="l" defTabSz="9144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Vodafone Rg"/>
              </a:defRPr>
            </a:lvl6pPr>
            <a:lvl7pPr marL="0" marR="0" indent="0" algn="l" defTabSz="9144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Vodafone Rg"/>
              </a:defRPr>
            </a:lvl7pPr>
            <a:lvl8pPr marL="0" marR="0" indent="0" algn="l" defTabSz="9144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Vodafone Rg"/>
              </a:defRPr>
            </a:lvl8pPr>
            <a:lvl9pPr marL="0" marR="0" indent="0" algn="l" defTabSz="9144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Vodafone Rg"/>
              </a:defRPr>
            </a:lvl9pPr>
          </a:lstStyle>
          <a:p>
            <a:pPr hangingPunct="1"/>
            <a:r>
              <a:rPr lang="en-US">
                <a:latin typeface="Vodafone Rg"/>
              </a:rPr>
              <a:t>Jak </a:t>
            </a:r>
            <a:r>
              <a:rPr lang="en-US" err="1">
                <a:latin typeface="Vodafone Rg"/>
              </a:rPr>
              <a:t>selektory</a:t>
            </a:r>
            <a:r>
              <a:rPr lang="en-US">
                <a:latin typeface="Vodafone Rg"/>
              </a:rPr>
              <a:t> </a:t>
            </a:r>
            <a:r>
              <a:rPr lang="en-US" err="1">
                <a:latin typeface="Vodafone Rg"/>
              </a:rPr>
              <a:t>míchat</a:t>
            </a:r>
            <a:r>
              <a:rPr lang="en-US">
                <a:latin typeface="Vodafone Rg"/>
              </a:rPr>
              <a:t>?</a:t>
            </a:r>
            <a:endParaRPr lang="en-US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35688E70-0EAB-66EE-8E2D-5EFFE7C63DBF}"/>
              </a:ext>
            </a:extLst>
          </p:cNvPr>
          <p:cNvSpPr txBox="1">
            <a:spLocks/>
          </p:cNvSpPr>
          <p:nvPr/>
        </p:nvSpPr>
        <p:spPr>
          <a:xfrm>
            <a:off x="4460875" y="1572727"/>
            <a:ext cx="2077085" cy="2904023"/>
          </a:xfrm>
          <a:prstGeom prst="rect">
            <a:avLst/>
          </a:prstGeom>
        </p:spPr>
        <p:txBody>
          <a:bodyPr/>
          <a:lstStyle>
            <a:lvl1pPr marL="138112" marR="0" indent="-138112" algn="l" defTabSz="9144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odafone Rg"/>
              </a:defRPr>
            </a:lvl1pPr>
            <a:lvl2pPr marL="389845" marR="0" indent="-189820" algn="l" defTabSz="9144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–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odafone Rg"/>
              </a:defRPr>
            </a:lvl2pPr>
            <a:lvl3pPr marL="573541" marR="0" indent="-187778" algn="l" defTabSz="9144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–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odafone Rg"/>
              </a:defRPr>
            </a:lvl3pPr>
            <a:lvl4pPr marL="792956" marR="0" indent="-226219" algn="l" defTabSz="9144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–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odafone Rg"/>
              </a:defRPr>
            </a:lvl4pPr>
            <a:lvl5pPr marL="995362" marR="0" indent="-242887" algn="l" defTabSz="9144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–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odafone Rg"/>
              </a:defRPr>
            </a:lvl5pPr>
            <a:lvl6pPr marL="2491739" marR="0" indent="-205739" algn="l" defTabSz="9144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odafone Rg"/>
              </a:defRPr>
            </a:lvl6pPr>
            <a:lvl7pPr marL="2948939" marR="0" indent="-205739" algn="l" defTabSz="9144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odafone Rg"/>
              </a:defRPr>
            </a:lvl7pPr>
            <a:lvl8pPr marL="3406140" marR="0" indent="-205740" algn="l" defTabSz="9144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odafone Rg"/>
              </a:defRPr>
            </a:lvl8pPr>
            <a:lvl9pPr marL="3863340" marR="0" indent="-205740" algn="l" defTabSz="9144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odafone Rg"/>
              </a:defRPr>
            </a:lvl9pPr>
          </a:lstStyle>
          <a:p>
            <a:pPr marL="0" indent="0" hangingPunct="1">
              <a:buNone/>
            </a:pPr>
            <a:r>
              <a:rPr lang="en-US" b="1" err="1">
                <a:solidFill>
                  <a:schemeClr val="accent1"/>
                </a:solidFill>
                <a:latin typeface="Vodafone Rg"/>
              </a:rPr>
              <a:t>Pořadí</a:t>
            </a:r>
            <a:endParaRPr lang="en-US" b="1">
              <a:solidFill>
                <a:schemeClr val="accent1"/>
              </a:solidFill>
              <a:latin typeface="Vodafone Rg"/>
            </a:endParaRPr>
          </a:p>
          <a:p>
            <a:pPr marL="285750" indent="-285750" hangingPunct="1"/>
            <a:r>
              <a:rPr lang="en-US" err="1">
                <a:latin typeface="Vodafone Rg"/>
              </a:rPr>
              <a:t>Poslední</a:t>
            </a:r>
            <a:r>
              <a:rPr lang="en-US">
                <a:latin typeface="Vodafone Rg"/>
              </a:rPr>
              <a:t> </a:t>
            </a:r>
            <a:r>
              <a:rPr lang="en-US" err="1">
                <a:latin typeface="Vodafone Rg"/>
              </a:rPr>
              <a:t>zásah</a:t>
            </a:r>
            <a:r>
              <a:rPr lang="en-US">
                <a:latin typeface="Vodafone Rg"/>
              </a:rPr>
              <a:t> </a:t>
            </a:r>
            <a:r>
              <a:rPr lang="en-US" err="1">
                <a:latin typeface="Vodafone Rg"/>
              </a:rPr>
              <a:t>vítezí</a:t>
            </a:r>
            <a:endParaRPr lang="en-US">
              <a:latin typeface="Vodafone Rg"/>
            </a:endParaRPr>
          </a:p>
          <a:p>
            <a:pPr marL="285750" indent="-285750" hangingPunct="1"/>
            <a:r>
              <a:rPr lang="en-US" err="1">
                <a:latin typeface="Vodafone Rg"/>
              </a:rPr>
              <a:t>Přidáním</a:t>
            </a:r>
            <a:r>
              <a:rPr lang="en-US">
                <a:latin typeface="Vodafone Rg"/>
              </a:rPr>
              <a:t> </a:t>
            </a:r>
            <a:r>
              <a:rPr lang="en-US">
                <a:latin typeface="Source Sans Pro"/>
                <a:ea typeface="Source Sans Pro"/>
              </a:rPr>
              <a:t>!important</a:t>
            </a:r>
            <a:r>
              <a:rPr lang="en-US">
                <a:latin typeface="Vodafone Rg"/>
              </a:rPr>
              <a:t> </a:t>
            </a:r>
            <a:r>
              <a:rPr lang="en-US" err="1">
                <a:latin typeface="Vodafone Rg"/>
              </a:rPr>
              <a:t>můžete</a:t>
            </a:r>
            <a:r>
              <a:rPr lang="en-US">
                <a:latin typeface="Vodafone Rg"/>
              </a:rPr>
              <a:t> </a:t>
            </a:r>
            <a:r>
              <a:rPr lang="en-US" err="1">
                <a:latin typeface="Vodafone Rg"/>
              </a:rPr>
              <a:t>pořadí</a:t>
            </a:r>
            <a:r>
              <a:rPr lang="en-US">
                <a:latin typeface="Vodafone Rg"/>
              </a:rPr>
              <a:t> </a:t>
            </a:r>
            <a:r>
              <a:rPr lang="en-US" err="1">
                <a:latin typeface="Vodafone Rg"/>
              </a:rPr>
              <a:t>zkomplikovat</a:t>
            </a:r>
            <a:endParaRPr lang="en-US"/>
          </a:p>
          <a:p>
            <a:pPr marL="285750" indent="-285750" hangingPunct="1"/>
            <a:endParaRPr lang="en-US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45D2B934-C2D6-C190-75E4-E036EDA54792}"/>
              </a:ext>
            </a:extLst>
          </p:cNvPr>
          <p:cNvSpPr txBox="1">
            <a:spLocks/>
          </p:cNvSpPr>
          <p:nvPr/>
        </p:nvSpPr>
        <p:spPr>
          <a:xfrm>
            <a:off x="6666442" y="1572727"/>
            <a:ext cx="2138045" cy="2904023"/>
          </a:xfrm>
          <a:prstGeom prst="rect">
            <a:avLst/>
          </a:prstGeom>
        </p:spPr>
        <p:txBody>
          <a:bodyPr/>
          <a:lstStyle>
            <a:lvl1pPr marL="138112" marR="0" indent="-138112" algn="l" defTabSz="9144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odafone Rg"/>
              </a:defRPr>
            </a:lvl1pPr>
            <a:lvl2pPr marL="389845" marR="0" indent="-189820" algn="l" defTabSz="9144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–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odafone Rg"/>
              </a:defRPr>
            </a:lvl2pPr>
            <a:lvl3pPr marL="573541" marR="0" indent="-187778" algn="l" defTabSz="9144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–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odafone Rg"/>
              </a:defRPr>
            </a:lvl3pPr>
            <a:lvl4pPr marL="792956" marR="0" indent="-226219" algn="l" defTabSz="9144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–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odafone Rg"/>
              </a:defRPr>
            </a:lvl4pPr>
            <a:lvl5pPr marL="995362" marR="0" indent="-242887" algn="l" defTabSz="9144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–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odafone Rg"/>
              </a:defRPr>
            </a:lvl5pPr>
            <a:lvl6pPr marL="2491739" marR="0" indent="-205739" algn="l" defTabSz="9144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odafone Rg"/>
              </a:defRPr>
            </a:lvl6pPr>
            <a:lvl7pPr marL="2948939" marR="0" indent="-205739" algn="l" defTabSz="9144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odafone Rg"/>
              </a:defRPr>
            </a:lvl7pPr>
            <a:lvl8pPr marL="3406140" marR="0" indent="-205740" algn="l" defTabSz="9144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odafone Rg"/>
              </a:defRPr>
            </a:lvl8pPr>
            <a:lvl9pPr marL="3863340" marR="0" indent="-205740" algn="l" defTabSz="9144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odafone Rg"/>
              </a:defRPr>
            </a:lvl9pPr>
          </a:lstStyle>
          <a:p>
            <a:pPr marL="0" indent="0" hangingPunct="1">
              <a:buNone/>
            </a:pPr>
            <a:r>
              <a:rPr lang="en-US" b="1" err="1">
                <a:solidFill>
                  <a:schemeClr val="accent1"/>
                </a:solidFill>
                <a:latin typeface="Vodafone Rg"/>
              </a:rPr>
              <a:t>Dopad</a:t>
            </a:r>
            <a:endParaRPr lang="en-US" b="1">
              <a:solidFill>
                <a:schemeClr val="accent1"/>
              </a:solidFill>
              <a:latin typeface="Vodafone Rg"/>
            </a:endParaRPr>
          </a:p>
          <a:p>
            <a:pPr marL="285750" indent="-285750" hangingPunct="1"/>
            <a:r>
              <a:rPr lang="en-US" err="1">
                <a:latin typeface="Vodafone Rg"/>
              </a:rPr>
              <a:t>Zkuste</a:t>
            </a:r>
            <a:r>
              <a:rPr lang="en-US">
                <a:latin typeface="Vodafone Rg"/>
              </a:rPr>
              <a:t> </a:t>
            </a:r>
            <a:r>
              <a:rPr lang="en-US" err="1">
                <a:latin typeface="Vodafone Rg"/>
              </a:rPr>
              <a:t>cílit</a:t>
            </a:r>
            <a:r>
              <a:rPr lang="en-US">
                <a:latin typeface="Vodafone Rg"/>
              </a:rPr>
              <a:t> co </a:t>
            </a:r>
            <a:r>
              <a:rPr lang="en-US" err="1">
                <a:latin typeface="Vodafone Rg"/>
              </a:rPr>
              <a:t>nejpřesněji</a:t>
            </a:r>
            <a:endParaRPr lang="en-US"/>
          </a:p>
          <a:p>
            <a:pPr marL="285750" indent="-285750" hangingPunct="1"/>
            <a:r>
              <a:rPr lang="en-US" err="1">
                <a:latin typeface="Vodafone Rg"/>
              </a:rPr>
              <a:t>Myslete</a:t>
            </a:r>
            <a:r>
              <a:rPr lang="en-US">
                <a:latin typeface="Vodafone Rg"/>
              </a:rPr>
              <a:t> </a:t>
            </a:r>
            <a:r>
              <a:rPr lang="en-US" err="1">
                <a:latin typeface="Vodafone Rg"/>
              </a:rPr>
              <a:t>na</a:t>
            </a:r>
            <a:r>
              <a:rPr lang="en-US">
                <a:latin typeface="Vodafone Rg"/>
              </a:rPr>
              <a:t> </a:t>
            </a:r>
            <a:r>
              <a:rPr lang="en-US" err="1">
                <a:latin typeface="Vodafone Rg"/>
              </a:rPr>
              <a:t>kolegy</a:t>
            </a:r>
            <a:r>
              <a:rPr lang="en-US">
                <a:latin typeface="Vodafone Rg"/>
              </a:rPr>
              <a:t> a </a:t>
            </a:r>
            <a:r>
              <a:rPr lang="en-US" err="1">
                <a:latin typeface="Vodafone Rg"/>
              </a:rPr>
              <a:t>jejich</a:t>
            </a:r>
            <a:r>
              <a:rPr lang="en-US">
                <a:latin typeface="Vodafone Rg"/>
              </a:rPr>
              <a:t> </a:t>
            </a:r>
            <a:r>
              <a:rPr lang="en-US" err="1">
                <a:latin typeface="Vodafone Rg"/>
              </a:rPr>
              <a:t>styly</a:t>
            </a:r>
            <a:endParaRPr lang="en-US">
              <a:latin typeface="Vodafone Rg"/>
            </a:endParaRPr>
          </a:p>
          <a:p>
            <a:pPr marL="285750" indent="-285750" hangingPunct="1"/>
            <a:r>
              <a:rPr lang="en-US">
                <a:latin typeface="Vodafone Rg"/>
              </a:rPr>
              <a:t>Keep it simple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4F11459C-5355-FF87-3122-C09A0122EFD8}"/>
              </a:ext>
            </a:extLst>
          </p:cNvPr>
          <p:cNvSpPr txBox="1">
            <a:spLocks/>
          </p:cNvSpPr>
          <p:nvPr/>
        </p:nvSpPr>
        <p:spPr>
          <a:xfrm>
            <a:off x="2071582" y="873531"/>
            <a:ext cx="6732905" cy="70184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accent1"/>
              </a:buClr>
              <a:buFont typeface="Arial" pitchFamily="34" charset="0"/>
              <a:buNone/>
              <a:defRPr sz="1800" b="1" kern="1200">
                <a:solidFill>
                  <a:schemeClr val="accent1"/>
                </a:solidFill>
                <a:latin typeface="Vodafone Rg" pitchFamily="34" charset="0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Font typeface="Calibri" pitchFamily="34" charset="0"/>
              <a:buNone/>
              <a:defRPr sz="1200" kern="1200">
                <a:solidFill>
                  <a:schemeClr val="tx1"/>
                </a:solidFill>
                <a:latin typeface="Vodafone Rg" pitchFamily="34" charset="0"/>
                <a:ea typeface="+mn-ea"/>
                <a:cs typeface="+mn-cs"/>
              </a:defRPr>
            </a:lvl2pPr>
            <a:lvl3pPr marL="385763" indent="146050" algn="l" defTabSz="914400" rtl="0" eaLnBrk="1" latinLnBrk="0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–"/>
              <a:defRPr sz="1400" kern="1200">
                <a:solidFill>
                  <a:schemeClr val="tx1"/>
                </a:solidFill>
                <a:latin typeface="Vodafone Rg" pitchFamily="34" charset="0"/>
                <a:ea typeface="+mn-ea"/>
                <a:cs typeface="+mn-cs"/>
              </a:defRPr>
            </a:lvl3pPr>
            <a:lvl4pPr marL="717550" indent="-150813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Calibri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-161925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Calibri" pitchFamily="34" charset="0"/>
              <a:buChar char="–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>
                <a:latin typeface="Vodafone Rg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https://www.w3schools.com/cssref/css_selectors.asp</a:t>
            </a:r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08174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and white logo&#10;&#10;Description automatically generated">
            <a:extLst>
              <a:ext uri="{FF2B5EF4-FFF2-40B4-BE49-F238E27FC236}">
                <a16:creationId xmlns:a16="http://schemas.microsoft.com/office/drawing/2014/main" id="{F12D9345-FAC8-20D5-881D-B9DA597180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0363" y="4540854"/>
            <a:ext cx="290512" cy="41013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A40061A-3664-07CB-BC31-44253C3A9DD5}"/>
              </a:ext>
            </a:extLst>
          </p:cNvPr>
          <p:cNvSpPr txBox="1"/>
          <p:nvPr/>
        </p:nvSpPr>
        <p:spPr>
          <a:xfrm>
            <a:off x="7626406" y="4420161"/>
            <a:ext cx="220662" cy="61555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Z" sz="4000" b="0" i="0" u="none" strike="noStrike" cap="none" spc="0" normalizeH="0" baseline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5</a:t>
            </a:r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E338826C-5955-B583-9531-08590E73B124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4508500" y="4825024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/>
          <a:lstStyle/>
          <a:p>
            <a:fld id="{86CB4B4D-7CA3-9044-876B-883B54F8677D}" type="slidenum">
              <a:rPr/>
              <a:t>38</a:t>
            </a:fld>
            <a:endParaRPr/>
          </a:p>
        </p:txBody>
      </p:sp>
      <p:sp>
        <p:nvSpPr>
          <p:cNvPr id="6" name="Date Placeholder 2">
            <a:extLst>
              <a:ext uri="{FF2B5EF4-FFF2-40B4-BE49-F238E27FC236}">
                <a16:creationId xmlns:a16="http://schemas.microsoft.com/office/drawing/2014/main" id="{FF1BF344-28FA-9483-3543-6C2AE15D7A8C}"/>
              </a:ext>
            </a:extLst>
          </p:cNvPr>
          <p:cNvSpPr txBox="1"/>
          <p:nvPr/>
        </p:nvSpPr>
        <p:spPr>
          <a:xfrm>
            <a:off x="6137275" y="4823987"/>
            <a:ext cx="102552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0" tIns="0" rIns="0" bIns="0" anchor="b">
            <a:spAutoFit/>
          </a:bodyPr>
          <a:lstStyle>
            <a:lvl1pPr>
              <a:defRPr sz="800"/>
            </a:lvl1pPr>
          </a:lstStyle>
          <a:p>
            <a:r>
              <a:t>25 July 2022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6EFE188D-1D39-EB27-0410-7CE9D69AB5D9}"/>
              </a:ext>
            </a:extLst>
          </p:cNvPr>
          <p:cNvSpPr txBox="1">
            <a:spLocks/>
          </p:cNvSpPr>
          <p:nvPr/>
        </p:nvSpPr>
        <p:spPr>
          <a:xfrm>
            <a:off x="277106" y="224361"/>
            <a:ext cx="3761600" cy="8297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0" tIns="0" rIns="0" bIns="0">
            <a:normAutofit/>
          </a:bodyPr>
          <a:lstStyle>
            <a:lvl1pPr marL="0" marR="0" indent="0" algn="l" defTabSz="9144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Vodafone Rg"/>
              </a:defRPr>
            </a:lvl1pPr>
            <a:lvl2pPr marL="0" marR="0" indent="0" algn="l" defTabSz="9144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Vodafone Rg"/>
              </a:defRPr>
            </a:lvl2pPr>
            <a:lvl3pPr marL="0" marR="0" indent="0" algn="l" defTabSz="9144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Vodafone Rg"/>
              </a:defRPr>
            </a:lvl3pPr>
            <a:lvl4pPr marL="0" marR="0" indent="0" algn="l" defTabSz="9144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Vodafone Rg"/>
              </a:defRPr>
            </a:lvl4pPr>
            <a:lvl5pPr marL="0" marR="0" indent="0" algn="l" defTabSz="9144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Vodafone Rg"/>
              </a:defRPr>
            </a:lvl5pPr>
            <a:lvl6pPr marL="0" marR="0" indent="0" algn="l" defTabSz="9144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Vodafone Rg"/>
              </a:defRPr>
            </a:lvl6pPr>
            <a:lvl7pPr marL="0" marR="0" indent="0" algn="l" defTabSz="9144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Vodafone Rg"/>
              </a:defRPr>
            </a:lvl7pPr>
            <a:lvl8pPr marL="0" marR="0" indent="0" algn="l" defTabSz="9144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Vodafone Rg"/>
              </a:defRPr>
            </a:lvl8pPr>
            <a:lvl9pPr marL="0" marR="0" indent="0" algn="l" defTabSz="9144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Vodafone Rg"/>
              </a:defRPr>
            </a:lvl9pPr>
          </a:lstStyle>
          <a:p>
            <a:pPr hangingPunct="1"/>
            <a:r>
              <a:rPr lang="cs-CZ"/>
              <a:t>Mícháme selektory</a:t>
            </a:r>
            <a:endParaRPr lang="en-US"/>
          </a:p>
        </p:txBody>
      </p:sp>
      <p:sp>
        <p:nvSpPr>
          <p:cNvPr id="8" name="Google Shape;586;p91">
            <a:extLst>
              <a:ext uri="{FF2B5EF4-FFF2-40B4-BE49-F238E27FC236}">
                <a16:creationId xmlns:a16="http://schemas.microsoft.com/office/drawing/2014/main" id="{B8B42EBF-4344-F617-3DE1-6A039FE71EC9}"/>
              </a:ext>
            </a:extLst>
          </p:cNvPr>
          <p:cNvSpPr txBox="1"/>
          <p:nvPr/>
        </p:nvSpPr>
        <p:spPr>
          <a:xfrm>
            <a:off x="148973" y="1054094"/>
            <a:ext cx="4020132" cy="1670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457200" indent="-330200">
              <a:lnSpc>
                <a:spcPct val="107916"/>
              </a:lnSpc>
              <a:buClr>
                <a:schemeClr val="tx1"/>
              </a:buClr>
              <a:buSzPts val="1600"/>
              <a:buFont typeface="Arial"/>
              <a:buChar char="•"/>
            </a:pPr>
            <a:r>
              <a:rPr lang="cs-CZ" sz="1200">
                <a:solidFill>
                  <a:schemeClr val="tx1"/>
                </a:solidFill>
                <a:latin typeface="Source Code Pro"/>
                <a:ea typeface="+mn-lt"/>
                <a:cs typeface="+mn-lt"/>
                <a:sym typeface="Source Code Pro"/>
              </a:rPr>
              <a:t>Jděte do pískoviště </a:t>
            </a:r>
            <a:r>
              <a:rPr lang="cs-CZ" sz="1200" err="1">
                <a:solidFill>
                  <a:schemeClr val="tx1"/>
                </a:solidFill>
                <a:latin typeface="Source Code Pro"/>
                <a:ea typeface="+mn-lt"/>
                <a:cs typeface="+mn-lt"/>
                <a:sym typeface="Source Code Pro"/>
              </a:rPr>
              <a:t>sandbox</a:t>
            </a:r>
            <a:r>
              <a:rPr lang="cs-CZ" sz="1200">
                <a:solidFill>
                  <a:schemeClr val="tx1"/>
                </a:solidFill>
                <a:latin typeface="Source Code Pro"/>
                <a:ea typeface="+mn-lt"/>
                <a:cs typeface="+mn-lt"/>
                <a:sym typeface="Source Code Pro"/>
              </a:rPr>
              <a:t>/css-05</a:t>
            </a:r>
            <a:r>
              <a:rPr lang="cs-CZ" sz="1200">
                <a:solidFill>
                  <a:schemeClr val="tx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 </a:t>
            </a:r>
            <a:endParaRPr lang="cs-CZ" sz="1200">
              <a:solidFill>
                <a:schemeClr val="tx1"/>
              </a:solidFill>
              <a:latin typeface="Source Code Pro"/>
              <a:ea typeface="Source Code Pro"/>
              <a:cs typeface="Source Code Pro"/>
            </a:endParaRPr>
          </a:p>
          <a:p>
            <a:pPr marL="457200" indent="-330200">
              <a:lnSpc>
                <a:spcPct val="107915"/>
              </a:lnSpc>
              <a:buClr>
                <a:schemeClr val="tx1"/>
              </a:buClr>
              <a:buSzPts val="1600"/>
              <a:buFont typeface="Arial"/>
              <a:buChar char="•"/>
            </a:pPr>
            <a:r>
              <a:rPr lang="cs-CZ" sz="1200">
                <a:solidFill>
                  <a:schemeClr val="tx1"/>
                </a:solidFill>
                <a:latin typeface="Source Sans Pro"/>
                <a:ea typeface="Source Code Pro"/>
                <a:cs typeface="Open Sans"/>
              </a:rPr>
              <a:t>Nastavte elementu s </a:t>
            </a:r>
            <a:r>
              <a:rPr lang="cs-CZ" sz="1200" b="1">
                <a:solidFill>
                  <a:schemeClr val="tx1"/>
                </a:solidFill>
                <a:latin typeface="Source Sans Pro"/>
                <a:ea typeface="Source Code Pro"/>
                <a:cs typeface="Open Sans"/>
              </a:rPr>
              <a:t>třídou kočka</a:t>
            </a:r>
            <a:r>
              <a:rPr lang="cs-CZ" sz="1200">
                <a:solidFill>
                  <a:schemeClr val="tx1"/>
                </a:solidFill>
                <a:latin typeface="Source Sans Pro"/>
                <a:ea typeface="Source Code Pro"/>
                <a:cs typeface="Open Sans"/>
              </a:rPr>
              <a:t> v listu id </a:t>
            </a:r>
            <a:r>
              <a:rPr lang="cs-CZ" sz="1200" err="1">
                <a:solidFill>
                  <a:schemeClr val="tx1"/>
                </a:solidFill>
                <a:latin typeface="Source Sans Pro"/>
                <a:ea typeface="Source Code Pro"/>
                <a:cs typeface="Open Sans"/>
              </a:rPr>
              <a:t>myList</a:t>
            </a:r>
            <a:r>
              <a:rPr lang="cs-CZ" sz="1200">
                <a:solidFill>
                  <a:schemeClr val="tx1"/>
                </a:solidFill>
                <a:latin typeface="Source Sans Pro"/>
                <a:ea typeface="Source Code Pro"/>
                <a:cs typeface="Open Sans"/>
              </a:rPr>
              <a:t> barvu na </a:t>
            </a:r>
            <a:r>
              <a:rPr lang="cs-CZ" sz="1200" b="1">
                <a:solidFill>
                  <a:schemeClr val="tx1"/>
                </a:solidFill>
                <a:latin typeface="Source Sans Pro"/>
                <a:ea typeface="Source Code Pro"/>
                <a:cs typeface="Open Sans"/>
              </a:rPr>
              <a:t>blue</a:t>
            </a:r>
            <a:r>
              <a:rPr lang="cs-CZ" sz="1200">
                <a:solidFill>
                  <a:schemeClr val="tx1"/>
                </a:solidFill>
                <a:latin typeface="Source Sans Pro"/>
                <a:ea typeface="Source Code Pro"/>
                <a:cs typeface="Open Sans"/>
              </a:rPr>
              <a:t>.</a:t>
            </a:r>
          </a:p>
          <a:p>
            <a:pPr marL="457200" indent="-330200">
              <a:lnSpc>
                <a:spcPct val="107915"/>
              </a:lnSpc>
              <a:buClr>
                <a:schemeClr val="tx1"/>
              </a:buClr>
              <a:buSzPts val="1600"/>
              <a:buFont typeface="Arial,Sans-Serif"/>
              <a:buChar char="•"/>
            </a:pPr>
            <a:r>
              <a:rPr lang="cs-CZ" sz="1200">
                <a:solidFill>
                  <a:schemeClr val="tx1"/>
                </a:solidFill>
                <a:latin typeface="Source Sans Pro"/>
                <a:ea typeface="Source Sans Pro"/>
                <a:cs typeface="Open Sans"/>
              </a:rPr>
              <a:t>Nastavte elementu s </a:t>
            </a:r>
            <a:r>
              <a:rPr lang="cs-CZ" sz="1200" b="1">
                <a:solidFill>
                  <a:schemeClr val="tx1"/>
                </a:solidFill>
                <a:latin typeface="Source Sans Pro"/>
                <a:ea typeface="Source Sans Pro"/>
                <a:cs typeface="Open Sans"/>
              </a:rPr>
              <a:t>třídou pes </a:t>
            </a:r>
            <a:r>
              <a:rPr lang="cs-CZ" sz="1200">
                <a:solidFill>
                  <a:schemeClr val="tx1"/>
                </a:solidFill>
                <a:latin typeface="Source Sans Pro"/>
                <a:ea typeface="Source Sans Pro"/>
                <a:cs typeface="Open Sans"/>
              </a:rPr>
              <a:t>v listu id </a:t>
            </a:r>
            <a:r>
              <a:rPr lang="cs-CZ" sz="1200" err="1">
                <a:solidFill>
                  <a:schemeClr val="tx1"/>
                </a:solidFill>
                <a:latin typeface="Source Sans Pro"/>
                <a:ea typeface="Source Sans Pro"/>
                <a:cs typeface="Open Sans"/>
              </a:rPr>
              <a:t>myList</a:t>
            </a:r>
            <a:r>
              <a:rPr lang="cs-CZ" sz="1200">
                <a:solidFill>
                  <a:schemeClr val="tx1"/>
                </a:solidFill>
                <a:latin typeface="Source Sans Pro"/>
                <a:ea typeface="Source Sans Pro"/>
                <a:cs typeface="Open Sans"/>
              </a:rPr>
              <a:t> barvu na </a:t>
            </a:r>
            <a:r>
              <a:rPr lang="cs-CZ" sz="1200" b="1" err="1">
                <a:solidFill>
                  <a:schemeClr val="tx1"/>
                </a:solidFill>
                <a:latin typeface="Source Sans Pro"/>
                <a:ea typeface="Source Sans Pro"/>
                <a:cs typeface="Open Sans"/>
              </a:rPr>
              <a:t>red</a:t>
            </a:r>
            <a:r>
              <a:rPr lang="cs-CZ" sz="1200">
                <a:solidFill>
                  <a:schemeClr val="tx1"/>
                </a:solidFill>
                <a:latin typeface="Source Sans Pro"/>
                <a:ea typeface="Source Sans Pro"/>
                <a:cs typeface="Open Sans"/>
              </a:rPr>
              <a:t>.</a:t>
            </a:r>
            <a:endParaRPr lang="cs-CZ" sz="1200">
              <a:solidFill>
                <a:schemeClr val="tx1"/>
              </a:solidFill>
              <a:ea typeface="+mn-lt"/>
              <a:cs typeface="+mn-lt"/>
            </a:endParaRPr>
          </a:p>
          <a:p>
            <a:pPr marL="457200" indent="-330200">
              <a:lnSpc>
                <a:spcPct val="107915"/>
              </a:lnSpc>
              <a:buClr>
                <a:schemeClr val="tx1"/>
              </a:buClr>
              <a:buSzPts val="1600"/>
              <a:buFont typeface="Arial"/>
              <a:buChar char="•"/>
            </a:pPr>
            <a:r>
              <a:rPr lang="cs-CZ" sz="1200" b="1">
                <a:solidFill>
                  <a:schemeClr val="tx1"/>
                </a:solidFill>
                <a:latin typeface="Source Sans Pro"/>
                <a:ea typeface="Source Code Pro"/>
                <a:cs typeface="Open Sans"/>
              </a:rPr>
              <a:t>Skryjte element</a:t>
            </a:r>
            <a:r>
              <a:rPr lang="cs-CZ" sz="1200">
                <a:solidFill>
                  <a:schemeClr val="tx1"/>
                </a:solidFill>
                <a:latin typeface="Source Sans Pro"/>
                <a:ea typeface="Source Code Pro"/>
                <a:cs typeface="Open Sans"/>
              </a:rPr>
              <a:t> s obsahem </a:t>
            </a:r>
            <a:r>
              <a:rPr lang="cs-CZ" sz="1200" b="1">
                <a:solidFill>
                  <a:schemeClr val="tx1"/>
                </a:solidFill>
                <a:latin typeface="Source Sans Pro"/>
                <a:ea typeface="Source Code Pro"/>
                <a:cs typeface="Open Sans"/>
              </a:rPr>
              <a:t>Kočkopes </a:t>
            </a:r>
            <a:r>
              <a:rPr lang="cs-CZ" sz="1200">
                <a:solidFill>
                  <a:schemeClr val="tx1"/>
                </a:solidFill>
                <a:latin typeface="Source Sans Pro"/>
                <a:ea typeface="Source Code Pro"/>
                <a:cs typeface="Open Sans"/>
              </a:rPr>
              <a:t>v listu </a:t>
            </a:r>
            <a:r>
              <a:rPr lang="cs-CZ" sz="1200" err="1">
                <a:solidFill>
                  <a:schemeClr val="tx1"/>
                </a:solidFill>
                <a:latin typeface="Source Sans Pro"/>
                <a:ea typeface="Source Code Pro"/>
                <a:cs typeface="Open Sans"/>
              </a:rPr>
              <a:t>myList</a:t>
            </a:r>
            <a:r>
              <a:rPr lang="cs-CZ" sz="1200" b="1">
                <a:solidFill>
                  <a:schemeClr val="tx1"/>
                </a:solidFill>
                <a:latin typeface="Source Sans Pro"/>
                <a:ea typeface="Source Code Pro"/>
                <a:cs typeface="Open Sans"/>
              </a:rPr>
              <a:t> </a:t>
            </a:r>
            <a:r>
              <a:rPr lang="cs-CZ" sz="1200">
                <a:solidFill>
                  <a:schemeClr val="tx1"/>
                </a:solidFill>
                <a:latin typeface="Source Sans Pro"/>
                <a:ea typeface="Source Code Pro"/>
                <a:cs typeface="Open Sans"/>
              </a:rPr>
              <a:t>s pomocí jeho tříd přidáním atributu </a:t>
            </a:r>
            <a:r>
              <a:rPr lang="cs-CZ" sz="1200" b="1">
                <a:solidFill>
                  <a:schemeClr val="tx1"/>
                </a:solidFill>
                <a:latin typeface="Source Sans Pro"/>
                <a:ea typeface="+mn-lt"/>
                <a:cs typeface="+mn-lt"/>
              </a:rPr>
              <a:t>display: </a:t>
            </a:r>
            <a:r>
              <a:rPr lang="cs-CZ" sz="1200" b="1" err="1">
                <a:solidFill>
                  <a:schemeClr val="tx1"/>
                </a:solidFill>
                <a:latin typeface="Source Sans Pro"/>
                <a:ea typeface="+mn-lt"/>
                <a:cs typeface="+mn-lt"/>
              </a:rPr>
              <a:t>none</a:t>
            </a:r>
            <a:r>
              <a:rPr lang="cs-CZ" sz="1200" b="1">
                <a:solidFill>
                  <a:schemeClr val="tx1"/>
                </a:solidFill>
                <a:latin typeface="Source Sans Pro"/>
                <a:ea typeface="+mn-lt"/>
                <a:cs typeface="+mn-lt"/>
              </a:rPr>
              <a:t>;</a:t>
            </a:r>
            <a:r>
              <a:rPr lang="cs-CZ" sz="1200">
                <a:solidFill>
                  <a:schemeClr val="tx1"/>
                </a:solidFill>
                <a:latin typeface="Source Sans Pro"/>
                <a:ea typeface="+mn-lt"/>
                <a:cs typeface="+mn-lt"/>
              </a:rPr>
              <a:t> do CSS souboru.</a:t>
            </a:r>
            <a:endParaRPr lang="cs-CZ" sz="1200" b="1">
              <a:solidFill>
                <a:schemeClr val="tx1"/>
              </a:solidFill>
              <a:latin typeface="Source Sans Pro"/>
              <a:ea typeface="Source Code Pro"/>
              <a:cs typeface="Open Sans"/>
            </a:endParaRPr>
          </a:p>
          <a:p>
            <a:pPr marL="457200" indent="-330200">
              <a:lnSpc>
                <a:spcPct val="107915"/>
              </a:lnSpc>
              <a:buClr>
                <a:schemeClr val="bg1"/>
              </a:buClr>
              <a:buSzPts val="1600"/>
              <a:buFont typeface="Arial"/>
              <a:buChar char="•"/>
            </a:pPr>
            <a:endParaRPr lang="cs-CZ" sz="1200">
              <a:solidFill>
                <a:schemeClr val="bg1"/>
              </a:solidFill>
              <a:latin typeface="Source Sans Pro"/>
              <a:ea typeface="Source Code Pro"/>
              <a:cs typeface="Open Sans"/>
            </a:endParaRPr>
          </a:p>
          <a:p>
            <a:pPr marL="457200" indent="-330200">
              <a:lnSpc>
                <a:spcPct val="107915"/>
              </a:lnSpc>
              <a:buClr>
                <a:schemeClr val="bg1"/>
              </a:buClr>
              <a:buSzPts val="1600"/>
              <a:buFont typeface="Arial"/>
              <a:buChar char="•"/>
            </a:pPr>
            <a:endParaRPr lang="cs-CZ" sz="1200">
              <a:solidFill>
                <a:schemeClr val="bg1"/>
              </a:solidFill>
              <a:latin typeface="Source Code Pro"/>
              <a:ea typeface="Source Code Pro"/>
              <a:cs typeface="Open Sans"/>
            </a:endParaRPr>
          </a:p>
          <a:p>
            <a:pPr marL="457200" indent="-330200">
              <a:lnSpc>
                <a:spcPct val="107915"/>
              </a:lnSpc>
              <a:buClr>
                <a:schemeClr val="bg1"/>
              </a:buClr>
              <a:buSzPts val="1600"/>
              <a:buFont typeface="Arial"/>
              <a:buChar char="•"/>
            </a:pPr>
            <a:endParaRPr lang="cs-CZ" sz="1200">
              <a:solidFill>
                <a:schemeClr val="bg1"/>
              </a:solidFill>
              <a:latin typeface="Source Code Pro"/>
              <a:ea typeface="Source Code Pro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816553421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Slide Number Placeholder 1"/>
          <p:cNvSpPr txBox="1">
            <a:spLocks noGrp="1"/>
          </p:cNvSpPr>
          <p:nvPr>
            <p:ph type="sldNum" sz="quarter" idx="2"/>
          </p:nvPr>
        </p:nvSpPr>
        <p:spPr>
          <a:xfrm>
            <a:off x="4508500" y="4825024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/>
          <a:lstStyle/>
          <a:p>
            <a:fld id="{86CB4B4D-7CA3-9044-876B-883B54F8677D}" type="slidenum">
              <a:rPr/>
              <a:t>39</a:t>
            </a:fld>
            <a:endParaRPr/>
          </a:p>
        </p:txBody>
      </p:sp>
      <p:sp>
        <p:nvSpPr>
          <p:cNvPr id="956" name="Date Placeholder 2"/>
          <p:cNvSpPr txBox="1"/>
          <p:nvPr/>
        </p:nvSpPr>
        <p:spPr>
          <a:xfrm>
            <a:off x="6137275" y="4823987"/>
            <a:ext cx="2133600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0" tIns="0" rIns="0" bIns="0" anchor="b">
            <a:spAutoFit/>
          </a:bodyPr>
          <a:lstStyle>
            <a:lvl1pPr>
              <a:defRPr sz="800"/>
            </a:lvl1pPr>
          </a:lstStyle>
          <a:p>
            <a:r>
              <a:t>25 July 2022</a:t>
            </a:r>
          </a:p>
        </p:txBody>
      </p:sp>
      <p:sp>
        <p:nvSpPr>
          <p:cNvPr id="957" name="Title 3"/>
          <p:cNvSpPr txBox="1">
            <a:spLocks noGrp="1"/>
          </p:cNvSpPr>
          <p:nvPr>
            <p:ph type="title"/>
          </p:nvPr>
        </p:nvSpPr>
        <p:spPr>
          <a:xfrm>
            <a:off x="250824" y="205978"/>
            <a:ext cx="8635528" cy="667479"/>
          </a:xfrm>
          <a:prstGeom prst="rect">
            <a:avLst/>
          </a:prstGeom>
        </p:spPr>
        <p:txBody>
          <a:bodyPr/>
          <a:lstStyle/>
          <a:p>
            <a:r>
              <a:t>Navigace (menu) - Navbar</a:t>
            </a:r>
          </a:p>
        </p:txBody>
      </p:sp>
      <p:pic>
        <p:nvPicPr>
          <p:cNvPr id="958" name="Snímek obrazovky 2022-07-22 v 14.09.36.png" descr="Snímek obrazovky 2022-07-22 v 14.09.3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0346" y="656882"/>
            <a:ext cx="5563308" cy="2959866"/>
          </a:xfrm>
          <a:prstGeom prst="rect">
            <a:avLst/>
          </a:prstGeom>
          <a:ln w="12700">
            <a:miter lim="400000"/>
          </a:ln>
        </p:spPr>
      </p:pic>
      <p:pic>
        <p:nvPicPr>
          <p:cNvPr id="959" name="Snímek obrazovky 2022-07-22 v 14.10.11.png" descr="Snímek obrazovky 2022-07-22 v 14.10.11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4950" y="3697833"/>
            <a:ext cx="3594100" cy="698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" name="Picture 1" descr="A logo of a website&#10;&#10;Description automatically generated">
            <a:extLst>
              <a:ext uri="{FF2B5EF4-FFF2-40B4-BE49-F238E27FC236}">
                <a16:creationId xmlns:a16="http://schemas.microsoft.com/office/drawing/2014/main" id="{416FC37B-E48E-FCB2-DC88-48755847507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3959" y="4507064"/>
            <a:ext cx="474238" cy="474238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Slide Number Placeholder 1"/>
          <p:cNvSpPr txBox="1">
            <a:spLocks noGrp="1"/>
          </p:cNvSpPr>
          <p:nvPr>
            <p:ph type="sldNum" sz="quarter" idx="2"/>
          </p:nvPr>
        </p:nvSpPr>
        <p:spPr>
          <a:xfrm>
            <a:off x="4508500" y="4825024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4</a:t>
            </a:fld>
            <a:endParaRPr/>
          </a:p>
        </p:txBody>
      </p:sp>
      <p:sp>
        <p:nvSpPr>
          <p:cNvPr id="864" name="Date Placeholder 2"/>
          <p:cNvSpPr txBox="1"/>
          <p:nvPr/>
        </p:nvSpPr>
        <p:spPr>
          <a:xfrm>
            <a:off x="6137275" y="4823987"/>
            <a:ext cx="2133600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>
            <a:lvl1pPr>
              <a:defRPr sz="800"/>
            </a:lvl1pPr>
          </a:lstStyle>
          <a:p>
            <a:r>
              <a:t>25 July 2022</a:t>
            </a:r>
          </a:p>
        </p:txBody>
      </p:sp>
      <p:sp>
        <p:nvSpPr>
          <p:cNvPr id="865" name="Text Placeholder 4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 lIns="0" tIns="0" rIns="0" bIns="0" anchor="t">
            <a:normAutofit/>
          </a:bodyPr>
          <a:lstStyle/>
          <a:p>
            <a:pPr marL="137795" indent="-137795"/>
            <a:r>
              <a:rPr err="1"/>
              <a:t>Otevřete</a:t>
            </a:r>
            <a:r>
              <a:t> Visual studio code</a:t>
            </a:r>
            <a:endParaRPr lang="cs-CZ"/>
          </a:p>
          <a:p>
            <a:pPr marL="137795" indent="-137795"/>
            <a:r>
              <a:rPr err="1"/>
              <a:t>Otevřete</a:t>
            </a:r>
            <a:r>
              <a:t> </a:t>
            </a:r>
            <a:r>
              <a:rPr err="1"/>
              <a:t>si</a:t>
            </a:r>
            <a:r>
              <a:t> </a:t>
            </a:r>
            <a:r>
              <a:rPr err="1"/>
              <a:t>složku</a:t>
            </a:r>
            <a:r>
              <a:t> html</a:t>
            </a:r>
            <a:r>
              <a:rPr lang="cs-CZ"/>
              <a:t>+css</a:t>
            </a:r>
            <a:r>
              <a:t> (</a:t>
            </a:r>
            <a:r>
              <a:rPr err="1"/>
              <a:t>najdete</a:t>
            </a:r>
            <a:r>
              <a:t> ji </a:t>
            </a:r>
            <a:r>
              <a:rPr err="1"/>
              <a:t>ve</a:t>
            </a:r>
            <a:r>
              <a:t> </a:t>
            </a:r>
            <a:r>
              <a:rPr err="1"/>
              <a:t>složce</a:t>
            </a:r>
            <a:r>
              <a:t> sandbox)</a:t>
            </a:r>
            <a:endParaRPr lang="en-CZ"/>
          </a:p>
          <a:p>
            <a:pPr marL="347345" lvl="1" indent="-147320">
              <a:spcBef>
                <a:spcPts val="300"/>
              </a:spcBef>
              <a:buFont typeface="Calibri"/>
              <a:defRPr sz="1400">
                <a:solidFill>
                  <a:srgbClr val="5E2750"/>
                </a:solidFill>
              </a:defRPr>
            </a:pPr>
            <a:r>
              <a:t>File -&gt; Open Folder</a:t>
            </a:r>
            <a:endParaRPr lang="en-GB"/>
          </a:p>
          <a:p>
            <a:pPr marL="137795" indent="-137795"/>
            <a:r>
              <a:rPr lang="en-GB"/>
              <a:t>Otevřete</a:t>
            </a:r>
            <a:r>
              <a:t> </a:t>
            </a:r>
            <a:r>
              <a:rPr lang="en-GB"/>
              <a:t>si</a:t>
            </a:r>
            <a:r>
              <a:t> </a:t>
            </a:r>
            <a:r>
              <a:rPr lang="en-GB"/>
              <a:t>soubor</a:t>
            </a:r>
            <a:r>
              <a:t> </a:t>
            </a:r>
            <a:r>
              <a:rPr>
                <a:solidFill>
                  <a:schemeClr val="accent1"/>
                </a:solidFill>
              </a:rPr>
              <a:t>index.html</a:t>
            </a:r>
            <a:endParaRPr lang="cs-CZ">
              <a:solidFill>
                <a:schemeClr val="accent1"/>
              </a:solidFill>
            </a:endParaRPr>
          </a:p>
          <a:p>
            <a:pPr marL="137795" indent="-137795"/>
            <a:r>
              <a:rPr lang="cs-CZ">
                <a:solidFill>
                  <a:schemeClr val="tx1"/>
                </a:solidFill>
              </a:rPr>
              <a:t>Otevřete si soubor </a:t>
            </a:r>
            <a:r>
              <a:rPr lang="cs-CZ">
                <a:solidFill>
                  <a:schemeClr val="accent1"/>
                </a:solidFill>
              </a:rPr>
              <a:t>styles.css</a:t>
            </a:r>
            <a:endParaRPr lang="en-CZ">
              <a:solidFill>
                <a:schemeClr val="accent1"/>
              </a:solidFill>
            </a:endParaRPr>
          </a:p>
          <a:p>
            <a:pPr marL="0" lvl="1" indent="228600">
              <a:spcBef>
                <a:spcPts val="300"/>
              </a:spcBef>
              <a:buClrTx/>
              <a:buSzTx/>
              <a:buFontTx/>
              <a:buNone/>
              <a:defRPr sz="1400">
                <a:solidFill>
                  <a:srgbClr val="5E2750"/>
                </a:solidFill>
              </a:defRPr>
            </a:pPr>
            <a:endParaRPr>
              <a:solidFill>
                <a:schemeClr val="accent1"/>
              </a:solidFill>
            </a:endParaRPr>
          </a:p>
          <a:p>
            <a:pPr marL="137795" indent="-137795"/>
            <a:r>
              <a:rPr err="1"/>
              <a:t>Soubory</a:t>
            </a:r>
            <a:r>
              <a:t> s </a:t>
            </a:r>
            <a:r>
              <a:rPr err="1"/>
              <a:t>koncovkou</a:t>
            </a:r>
            <a:r>
              <a:t> .html </a:t>
            </a:r>
            <a:r>
              <a:rPr err="1"/>
              <a:t>jsou</a:t>
            </a:r>
            <a:r>
              <a:t> HTML </a:t>
            </a:r>
            <a:r>
              <a:rPr err="1"/>
              <a:t>soubory</a:t>
            </a:r>
            <a:r>
              <a:rPr lang="cs-CZ"/>
              <a:t> a s koncovkou CSS jsou CSS soubory</a:t>
            </a:r>
            <a:endParaRPr lang="en-CZ"/>
          </a:p>
          <a:p>
            <a:pPr marL="137795" indent="-137795"/>
            <a:r>
              <a:rPr err="1"/>
              <a:t>Základní</a:t>
            </a:r>
            <a:r>
              <a:t> </a:t>
            </a:r>
            <a:r>
              <a:rPr err="1"/>
              <a:t>struktura</a:t>
            </a:r>
            <a:r>
              <a:t> </a:t>
            </a:r>
            <a:r>
              <a:rPr err="1"/>
              <a:t>souboru</a:t>
            </a:r>
            <a:r>
              <a:t> je </a:t>
            </a:r>
            <a:r>
              <a:rPr err="1"/>
              <a:t>značka</a:t>
            </a:r>
            <a:r>
              <a:t> &lt;html&gt;, </a:t>
            </a:r>
            <a:r>
              <a:rPr err="1"/>
              <a:t>která</a:t>
            </a:r>
            <a:r>
              <a:t> </a:t>
            </a:r>
            <a:r>
              <a:rPr err="1"/>
              <a:t>obaluje</a:t>
            </a:r>
            <a:r>
              <a:t> </a:t>
            </a:r>
            <a:r>
              <a:rPr err="1"/>
              <a:t>prvky</a:t>
            </a:r>
            <a:r>
              <a:t> &lt;head&gt; a &lt;body&gt;</a:t>
            </a:r>
            <a:endParaRPr lang="en-CZ"/>
          </a:p>
        </p:txBody>
      </p:sp>
      <p:sp>
        <p:nvSpPr>
          <p:cNvPr id="866" name="Title 5"/>
          <p:cNvSpPr txBox="1">
            <a:spLocks noGrp="1"/>
          </p:cNvSpPr>
          <p:nvPr>
            <p:ph type="title"/>
          </p:nvPr>
        </p:nvSpPr>
        <p:spPr>
          <a:xfrm>
            <a:off x="250824" y="205978"/>
            <a:ext cx="8635528" cy="667479"/>
          </a:xfrm>
          <a:prstGeom prst="rect">
            <a:avLst/>
          </a:prstGeom>
        </p:spPr>
        <p:txBody>
          <a:bodyPr/>
          <a:lstStyle/>
          <a:p>
            <a:r>
              <a:t>Začínáme</a:t>
            </a:r>
          </a:p>
        </p:txBody>
      </p:sp>
      <p:pic>
        <p:nvPicPr>
          <p:cNvPr id="868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1311" y="786946"/>
            <a:ext cx="444499" cy="444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C292C1F-8B95-7122-6D86-417FFC8F78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7906" y="1436680"/>
            <a:ext cx="2467319" cy="1238423"/>
          </a:xfrm>
          <a:prstGeom prst="rect">
            <a:avLst/>
          </a:prstGeom>
        </p:spPr>
      </p:pic>
      <p:pic>
        <p:nvPicPr>
          <p:cNvPr id="2" name="Picture 1" descr="A logo of a website&#10;&#10;Description automatically generated">
            <a:extLst>
              <a:ext uri="{FF2B5EF4-FFF2-40B4-BE49-F238E27FC236}">
                <a16:creationId xmlns:a16="http://schemas.microsoft.com/office/drawing/2014/main" id="{5F63FB04-5091-9978-9171-5A6904B9D5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3959" y="4507064"/>
            <a:ext cx="474238" cy="474238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213D89-A5C0-8F3F-6F6F-C03E1FD4A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Styly odkazů</a:t>
            </a:r>
          </a:p>
        </p:txBody>
      </p:sp>
      <p:pic>
        <p:nvPicPr>
          <p:cNvPr id="3" name="Picture 2" descr="A blue and white logo&#10;&#10;Description automatically generated">
            <a:extLst>
              <a:ext uri="{FF2B5EF4-FFF2-40B4-BE49-F238E27FC236}">
                <a16:creationId xmlns:a16="http://schemas.microsoft.com/office/drawing/2014/main" id="{4DA96CE7-DC3F-3E71-0F35-38670BE78F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0363" y="4540854"/>
            <a:ext cx="290512" cy="410134"/>
          </a:xfrm>
          <a:prstGeom prst="rect">
            <a:avLst/>
          </a:prstGeom>
        </p:spPr>
      </p:pic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55F9F88B-0E16-0C8B-F791-0FF3F200B0DD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4508500" y="4825024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/>
          <a:lstStyle/>
          <a:p>
            <a:fld id="{86CB4B4D-7CA3-9044-876B-883B54F8677D}" type="slidenum">
              <a:rPr/>
              <a:t>40</a:t>
            </a:fld>
            <a:endParaRPr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2D494B4A-ED90-E84F-F043-6CDEFC07A698}"/>
              </a:ext>
            </a:extLst>
          </p:cNvPr>
          <p:cNvSpPr txBox="1"/>
          <p:nvPr/>
        </p:nvSpPr>
        <p:spPr>
          <a:xfrm>
            <a:off x="6137275" y="4823987"/>
            <a:ext cx="102552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0" tIns="0" rIns="0" bIns="0" anchor="b">
            <a:spAutoFit/>
          </a:bodyPr>
          <a:lstStyle>
            <a:lvl1pPr>
              <a:defRPr sz="800"/>
            </a:lvl1pPr>
          </a:lstStyle>
          <a:p>
            <a:r>
              <a:t>25 July 2022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EC27C8-DF08-351A-C656-6F81BC9D046B}"/>
              </a:ext>
            </a:extLst>
          </p:cNvPr>
          <p:cNvSpPr txBox="1"/>
          <p:nvPr/>
        </p:nvSpPr>
        <p:spPr>
          <a:xfrm>
            <a:off x="250825" y="699479"/>
            <a:ext cx="2936875" cy="2769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CZ" b="1" dirty="0">
                <a:solidFill>
                  <a:schemeClr val="accent1"/>
                </a:solidFill>
              </a:rPr>
              <a:t>Barvy a stavy</a:t>
            </a:r>
            <a:endParaRPr kumimoji="0" lang="en-CZ" sz="1800" b="1" i="0" u="none" strike="noStrike" cap="none" spc="0" normalizeH="0" baseline="0" dirty="0">
              <a:ln>
                <a:noFill/>
              </a:ln>
              <a:solidFill>
                <a:schemeClr val="accent1"/>
              </a:solidFill>
              <a:effectLst/>
              <a:uFillTx/>
              <a:latin typeface="+mn-lt"/>
              <a:ea typeface="+mn-ea"/>
              <a:cs typeface="+mn-cs"/>
              <a:sym typeface="Vodafone Rg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3555C3-4A77-E2FE-1DE3-6AA2FA17E4AD}"/>
              </a:ext>
            </a:extLst>
          </p:cNvPr>
          <p:cNvSpPr txBox="1"/>
          <p:nvPr/>
        </p:nvSpPr>
        <p:spPr>
          <a:xfrm>
            <a:off x="241300" y="1025856"/>
            <a:ext cx="3771900" cy="366254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CZ" sz="1400" dirty="0"/>
              <a:t>Se stylem linků pracujeme stejně jako s textem. Rozdíl je, že link může mít stav zavislý na interakci s uživatelem. </a:t>
            </a: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en-CZ" sz="1400" dirty="0"/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CZ" sz="1400" dirty="0"/>
              <a:t>Stavy jsou: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GB" sz="1400" i="0" u="none" strike="noStrike" cap="none" spc="0" normalizeH="0" baseline="0" dirty="0" err="1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Source Code Pro" panose="020B0509030403020204" pitchFamily="49" charset="0"/>
                <a:ea typeface="Source Code Pro" panose="020B0509030403020204" pitchFamily="49" charset="0"/>
                <a:sym typeface="Vodafone Rg"/>
              </a:rPr>
              <a:t>a:link</a:t>
            </a:r>
            <a:r>
              <a:rPr kumimoji="0" lang="en-GB" sz="1400" i="0" u="none" strike="noStrike" cap="none" spc="0" normalizeH="0" baseline="0" dirty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Source Code Pro" panose="020B0509030403020204" pitchFamily="49" charset="0"/>
                <a:ea typeface="Source Code Pro" panose="020B0509030403020204" pitchFamily="49" charset="0"/>
                <a:sym typeface="Vodafone Rg"/>
              </a:rPr>
              <a:t> </a:t>
            </a:r>
            <a:r>
              <a:rPr kumimoji="0" lang="en-GB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– </a:t>
            </a:r>
            <a:r>
              <a:rPr kumimoji="0" lang="en-GB" sz="14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výchozí</a:t>
            </a:r>
            <a:r>
              <a:rPr kumimoji="0" lang="en-GB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 </a:t>
            </a:r>
            <a:r>
              <a:rPr kumimoji="0" lang="en-GB" sz="14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stav</a:t>
            </a:r>
            <a:r>
              <a:rPr lang="en-GB" sz="1400" dirty="0"/>
              <a:t> </a:t>
            </a:r>
            <a:r>
              <a:rPr lang="en-GB" sz="1400" dirty="0" err="1"/>
              <a:t>ve</a:t>
            </a:r>
            <a:r>
              <a:rPr lang="en-GB" sz="1400" dirty="0"/>
              <a:t> </a:t>
            </a:r>
            <a:r>
              <a:rPr lang="en-GB" sz="1400" dirty="0" err="1"/>
              <a:t>kterém</a:t>
            </a:r>
            <a:r>
              <a:rPr lang="en-GB" sz="1400" dirty="0"/>
              <a:t> link </a:t>
            </a:r>
            <a:r>
              <a:rPr lang="en-GB" sz="1400" dirty="0" err="1"/>
              <a:t>nebyl</a:t>
            </a:r>
            <a:r>
              <a:rPr lang="en-GB" sz="1400" dirty="0"/>
              <a:t> </a:t>
            </a:r>
            <a:r>
              <a:rPr lang="en-GB" sz="1400" dirty="0" err="1"/>
              <a:t>ještě</a:t>
            </a:r>
            <a:r>
              <a:rPr lang="en-GB" sz="1400" dirty="0"/>
              <a:t> </a:t>
            </a:r>
            <a:r>
              <a:rPr lang="en-GB" sz="1400" dirty="0" err="1"/>
              <a:t>navštíven</a:t>
            </a:r>
            <a:r>
              <a:rPr lang="en-GB" sz="1400" dirty="0"/>
              <a:t>.</a:t>
            </a: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kumimoji="0" lang="en-GB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Vodafone Rg"/>
            </a:endParaRP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GB" sz="1400" b="0" i="0" u="none" strike="noStrike" cap="none" spc="0" normalizeH="0" baseline="0" dirty="0" err="1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Source Code Pro" panose="020B0509030403020204" pitchFamily="49" charset="0"/>
                <a:ea typeface="Source Code Pro" panose="020B0509030403020204" pitchFamily="49" charset="0"/>
                <a:sym typeface="Vodafone Rg"/>
              </a:rPr>
              <a:t>a:visited</a:t>
            </a:r>
            <a:r>
              <a:rPr kumimoji="0" lang="en-GB" sz="1400" b="0" i="0" u="none" strike="noStrike" cap="none" spc="0" normalizeH="0" baseline="0" dirty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Source Code Pro" panose="020B0509030403020204" pitchFamily="49" charset="0"/>
                <a:ea typeface="Source Code Pro" panose="020B0509030403020204" pitchFamily="49" charset="0"/>
                <a:sym typeface="Vodafone Rg"/>
              </a:rPr>
              <a:t> </a:t>
            </a:r>
            <a:r>
              <a:rPr kumimoji="0" lang="en-GB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– link </a:t>
            </a:r>
            <a:r>
              <a:rPr kumimoji="0" lang="en-GB" sz="14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byl</a:t>
            </a:r>
            <a:r>
              <a:rPr kumimoji="0" lang="en-GB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 </a:t>
            </a:r>
            <a:r>
              <a:rPr kumimoji="0" lang="en-GB" sz="14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navštíven</a:t>
            </a:r>
            <a:r>
              <a:rPr kumimoji="0" lang="en-GB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 </a:t>
            </a:r>
            <a:r>
              <a:rPr kumimoji="0" lang="en-GB" sz="14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uživatelem</a:t>
            </a:r>
            <a:r>
              <a:rPr kumimoji="0" lang="en-GB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. </a:t>
            </a:r>
            <a:r>
              <a:rPr kumimoji="0" lang="en-GB" sz="14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Obvykle</a:t>
            </a:r>
            <a:r>
              <a:rPr kumimoji="0" lang="en-GB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 se </a:t>
            </a:r>
            <a:r>
              <a:rPr kumimoji="0" lang="en-GB" sz="14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styluje</a:t>
            </a:r>
            <a:r>
              <a:rPr kumimoji="0" lang="en-GB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 </a:t>
            </a:r>
            <a:r>
              <a:rPr kumimoji="0" lang="en-GB" sz="14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stejně</a:t>
            </a:r>
            <a:r>
              <a:rPr kumimoji="0" lang="en-GB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  </a:t>
            </a:r>
            <a:r>
              <a:rPr kumimoji="0" lang="en-GB" sz="14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jako</a:t>
            </a:r>
            <a:r>
              <a:rPr kumimoji="0" lang="en-GB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 </a:t>
            </a:r>
            <a:r>
              <a:rPr kumimoji="0" lang="en-GB" sz="14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výchozí</a:t>
            </a:r>
            <a:r>
              <a:rPr kumimoji="0" lang="en-GB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.</a:t>
            </a: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kumimoji="0" lang="en-GB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Vodafone Rg"/>
            </a:endParaRP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GB" sz="1400" b="0" i="0" u="none" strike="noStrike" cap="none" spc="0" normalizeH="0" baseline="0" dirty="0" err="1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Source Code Pro" panose="020B0509030403020204" pitchFamily="49" charset="0"/>
                <a:ea typeface="Source Code Pro" panose="020B0509030403020204" pitchFamily="49" charset="0"/>
                <a:sym typeface="Vodafone Rg"/>
              </a:rPr>
              <a:t>a:hover</a:t>
            </a:r>
            <a:r>
              <a:rPr kumimoji="0" lang="en-GB" sz="1400" b="0" i="0" u="none" strike="noStrike" cap="none" spc="0" normalizeH="0" baseline="0" dirty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Source Code Pro" panose="020B0509030403020204" pitchFamily="49" charset="0"/>
                <a:ea typeface="Source Code Pro" panose="020B0509030403020204" pitchFamily="49" charset="0"/>
                <a:sym typeface="Vodafone Rg"/>
              </a:rPr>
              <a:t> </a:t>
            </a:r>
            <a:r>
              <a:rPr kumimoji="0" lang="en-GB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– </a:t>
            </a:r>
            <a:r>
              <a:rPr kumimoji="0" lang="en-GB" sz="14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uživatel</a:t>
            </a:r>
            <a:r>
              <a:rPr kumimoji="0" lang="en-GB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 </a:t>
            </a:r>
            <a:r>
              <a:rPr kumimoji="0" lang="en-GB" sz="14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drží</a:t>
            </a:r>
            <a:r>
              <a:rPr kumimoji="0" lang="en-GB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 </a:t>
            </a:r>
            <a:r>
              <a:rPr kumimoji="0" lang="en-GB" sz="14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myš</a:t>
            </a:r>
            <a:r>
              <a:rPr kumimoji="0" lang="en-GB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 </a:t>
            </a:r>
            <a:r>
              <a:rPr kumimoji="0" lang="en-GB" sz="14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na</a:t>
            </a:r>
            <a:r>
              <a:rPr kumimoji="0" lang="en-GB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 </a:t>
            </a:r>
            <a:r>
              <a:rPr kumimoji="0" lang="en-GB" sz="14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linkem</a:t>
            </a:r>
            <a:r>
              <a:rPr kumimoji="0" lang="en-GB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. </a:t>
            </a:r>
            <a:r>
              <a:rPr kumimoji="0" lang="en-GB" sz="14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Obvykle</a:t>
            </a:r>
            <a:r>
              <a:rPr kumimoji="0" lang="en-GB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 </a:t>
            </a:r>
            <a:r>
              <a:rPr kumimoji="0" lang="en-GB" sz="14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nějak</a:t>
            </a:r>
            <a:r>
              <a:rPr kumimoji="0" lang="en-GB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 </a:t>
            </a:r>
            <a:r>
              <a:rPr kumimoji="0" lang="en-GB" sz="14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změní</a:t>
            </a:r>
            <a:r>
              <a:rPr kumimoji="0" lang="en-GB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 </a:t>
            </a:r>
            <a:r>
              <a:rPr kumimoji="0" lang="en-GB" sz="14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barvu</a:t>
            </a:r>
            <a:r>
              <a:rPr kumimoji="0" lang="en-GB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 </a:t>
            </a:r>
            <a:r>
              <a:rPr kumimoji="0" lang="en-GB" sz="14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či</a:t>
            </a:r>
            <a:r>
              <a:rPr kumimoji="0" lang="en-GB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 </a:t>
            </a:r>
            <a:r>
              <a:rPr kumimoji="0" lang="en-GB" sz="14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velikost</a:t>
            </a:r>
            <a:r>
              <a:rPr lang="en-GB" sz="1400" dirty="0"/>
              <a:t>.</a:t>
            </a: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kumimoji="0" lang="en-GB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Vodafone Rg"/>
            </a:endParaRP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GB" sz="1400" b="0" i="0" u="none" strike="noStrike" cap="none" spc="0" normalizeH="0" baseline="0" dirty="0" err="1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Source Code Pro" panose="020B0509030403020204" pitchFamily="49" charset="0"/>
                <a:ea typeface="Source Code Pro" panose="020B0509030403020204" pitchFamily="49" charset="0"/>
                <a:sym typeface="Vodafone Rg"/>
              </a:rPr>
              <a:t>a:active</a:t>
            </a:r>
            <a:r>
              <a:rPr kumimoji="0" lang="en-GB" sz="1400" b="0" i="0" u="none" strike="noStrike" cap="none" spc="0" normalizeH="0" baseline="0" dirty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Source Code Pro" panose="020B0509030403020204" pitchFamily="49" charset="0"/>
                <a:ea typeface="Source Code Pro" panose="020B0509030403020204" pitchFamily="49" charset="0"/>
                <a:sym typeface="Vodafone Rg"/>
              </a:rPr>
              <a:t> </a:t>
            </a:r>
            <a:r>
              <a:rPr kumimoji="0" lang="en-GB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– </a:t>
            </a:r>
            <a:r>
              <a:rPr kumimoji="0" lang="en-GB" sz="14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zobrazení</a:t>
            </a:r>
            <a:r>
              <a:rPr kumimoji="0" lang="en-GB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 v </a:t>
            </a:r>
            <a:r>
              <a:rPr kumimoji="0" lang="en-GB" sz="14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momentu</a:t>
            </a:r>
            <a:r>
              <a:rPr kumimoji="0" lang="en-GB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 </a:t>
            </a:r>
            <a:r>
              <a:rPr kumimoji="0" lang="en-GB" sz="14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kdy</a:t>
            </a:r>
            <a:r>
              <a:rPr kumimoji="0" lang="en-GB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 </a:t>
            </a:r>
            <a:r>
              <a:rPr kumimoji="0" lang="en-GB" sz="14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uživatel</a:t>
            </a:r>
            <a:r>
              <a:rPr kumimoji="0" lang="en-GB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 </a:t>
            </a:r>
            <a:r>
              <a:rPr kumimoji="0" lang="en-GB" sz="14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na</a:t>
            </a:r>
            <a:r>
              <a:rPr kumimoji="0" lang="en-GB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 link </a:t>
            </a:r>
            <a:r>
              <a:rPr kumimoji="0" lang="en-GB" sz="14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klikl</a:t>
            </a:r>
            <a:r>
              <a:rPr kumimoji="0" lang="en-GB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. </a:t>
            </a:r>
            <a:r>
              <a:rPr kumimoji="0" lang="en-GB" sz="14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Pokud</a:t>
            </a:r>
            <a:r>
              <a:rPr kumimoji="0" lang="en-GB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 </a:t>
            </a:r>
            <a:r>
              <a:rPr kumimoji="0" lang="en-GB" sz="14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má</a:t>
            </a:r>
            <a:r>
              <a:rPr kumimoji="0" lang="en-GB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 link </a:t>
            </a:r>
            <a:r>
              <a:rPr kumimoji="0" lang="en-GB" sz="14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podobu</a:t>
            </a:r>
            <a:r>
              <a:rPr kumimoji="0" lang="en-GB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 </a:t>
            </a:r>
            <a:r>
              <a:rPr kumimoji="0" lang="en-GB" sz="14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tlačítka</a:t>
            </a:r>
            <a:r>
              <a:rPr kumimoji="0" lang="en-GB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 </a:t>
            </a:r>
            <a:r>
              <a:rPr kumimoji="0" lang="en-GB" sz="14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můžeme</a:t>
            </a:r>
            <a:r>
              <a:rPr kumimoji="0" lang="en-GB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 </a:t>
            </a:r>
            <a:r>
              <a:rPr kumimoji="0" lang="en-GB" sz="14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například</a:t>
            </a:r>
            <a:r>
              <a:rPr kumimoji="0" lang="en-GB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 </a:t>
            </a:r>
            <a:r>
              <a:rPr kumimoji="0" lang="en-GB" sz="14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simulovat</a:t>
            </a:r>
            <a:r>
              <a:rPr kumimoji="0" lang="en-GB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 </a:t>
            </a:r>
            <a:r>
              <a:rPr kumimoji="0" lang="en-GB" sz="14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jeho</a:t>
            </a:r>
            <a:r>
              <a:rPr kumimoji="0" lang="en-GB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 </a:t>
            </a:r>
            <a:r>
              <a:rPr kumimoji="0" lang="en-GB" sz="14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stlačení</a:t>
            </a:r>
            <a:r>
              <a:rPr kumimoji="0" lang="en-GB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.</a:t>
            </a:r>
            <a:endParaRPr kumimoji="0" lang="en-CZ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Vodafone Rg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371CCA4-C423-99D5-02D3-325B4B155A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0900" y="150346"/>
            <a:ext cx="2971800" cy="4267200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D7BFA42-9ABB-E4C4-909D-AB5FA5107A11}"/>
              </a:ext>
            </a:extLst>
          </p:cNvPr>
          <p:cNvCxnSpPr>
            <a:cxnSpLocks/>
          </p:cNvCxnSpPr>
          <p:nvPr/>
        </p:nvCxnSpPr>
        <p:spPr>
          <a:xfrm flipV="1">
            <a:off x="3786188" y="757110"/>
            <a:ext cx="1998663" cy="1599251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C5A36B9-6E19-CDCB-B514-BE580E1DC1FD}"/>
              </a:ext>
            </a:extLst>
          </p:cNvPr>
          <p:cNvCxnSpPr>
            <a:cxnSpLocks/>
          </p:cNvCxnSpPr>
          <p:nvPr/>
        </p:nvCxnSpPr>
        <p:spPr>
          <a:xfrm flipV="1">
            <a:off x="3786188" y="1774165"/>
            <a:ext cx="2071688" cy="1133328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0C69225-AE46-F1CA-90FD-18295DBFE6B2}"/>
              </a:ext>
            </a:extLst>
          </p:cNvPr>
          <p:cNvCxnSpPr>
            <a:cxnSpLocks/>
          </p:cNvCxnSpPr>
          <p:nvPr/>
        </p:nvCxnSpPr>
        <p:spPr>
          <a:xfrm flipV="1">
            <a:off x="4013200" y="2909698"/>
            <a:ext cx="1789933" cy="655820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A3DEC7C-5418-1ED6-2320-31DC8317B22A}"/>
              </a:ext>
            </a:extLst>
          </p:cNvPr>
          <p:cNvCxnSpPr>
            <a:cxnSpLocks/>
          </p:cNvCxnSpPr>
          <p:nvPr/>
        </p:nvCxnSpPr>
        <p:spPr>
          <a:xfrm flipV="1">
            <a:off x="3749676" y="4075478"/>
            <a:ext cx="2035175" cy="310912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3312065895"/>
      </p:ext>
    </p:extLst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D113FB-E53A-1ECB-A495-A9A6D52DD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Úkol 6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1D98CA-38FD-1122-92D5-4412860A8AED}"/>
              </a:ext>
            </a:extLst>
          </p:cNvPr>
          <p:cNvSpPr txBox="1"/>
          <p:nvPr/>
        </p:nvSpPr>
        <p:spPr>
          <a:xfrm>
            <a:off x="597310" y="1047135"/>
            <a:ext cx="4714432" cy="110799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cs-CZ" sz="18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Vytvořte</a:t>
            </a:r>
            <a:r>
              <a:rPr kumimoji="0" lang="cs-CZ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 si soubor „ukol_6.html“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cs-CZ"/>
              <a:t>Udělejte rozcestník s odkazy na předchozích 5 úkolů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cs-CZ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Vodafone Rg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cs-CZ"/>
              <a:t>Můžete použít různé styly</a:t>
            </a:r>
            <a:endParaRPr kumimoji="0" lang="cs-CZ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Vodafone Rg"/>
            </a:endParaRPr>
          </a:p>
        </p:txBody>
      </p:sp>
    </p:spTree>
    <p:extLst>
      <p:ext uri="{BB962C8B-B14F-4D97-AF65-F5344CB8AC3E}">
        <p14:creationId xmlns:p14="http://schemas.microsoft.com/office/powerpoint/2010/main" val="3853884149"/>
      </p:ext>
    </p:extLst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5C0A4B8-44B1-7798-8B66-00CA8D8C09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 rIns="0" bIns="0" anchor="t">
            <a:normAutofit/>
          </a:bodyPr>
          <a:lstStyle/>
          <a:p>
            <a:r>
              <a:rPr lang="cs-CZ" dirty="0"/>
              <a:t>Obrázek</a:t>
            </a:r>
          </a:p>
        </p:txBody>
      </p:sp>
      <p:pic>
        <p:nvPicPr>
          <p:cNvPr id="3" name="Obrázek 3" descr="Obsah obrázku Písmo, text, řada/pruh, Grafika&#10;&#10;Popis se vygeneroval automaticky.">
            <a:extLst>
              <a:ext uri="{FF2B5EF4-FFF2-40B4-BE49-F238E27FC236}">
                <a16:creationId xmlns:a16="http://schemas.microsoft.com/office/drawing/2014/main" id="{7B009680-6565-6990-C898-42790D1DED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7642" y="2836573"/>
            <a:ext cx="5264523" cy="633524"/>
          </a:xfrm>
          <a:prstGeom prst="rect">
            <a:avLst/>
          </a:prstGeom>
        </p:spPr>
      </p:pic>
      <p:sp>
        <p:nvSpPr>
          <p:cNvPr id="4" name="TextovéPole 3">
            <a:extLst>
              <a:ext uri="{FF2B5EF4-FFF2-40B4-BE49-F238E27FC236}">
                <a16:creationId xmlns:a16="http://schemas.microsoft.com/office/drawing/2014/main" id="{CAEB605A-75E8-5A7E-19AD-1A6DEB8EAC7A}"/>
              </a:ext>
            </a:extLst>
          </p:cNvPr>
          <p:cNvSpPr txBox="1"/>
          <p:nvPr/>
        </p:nvSpPr>
        <p:spPr>
          <a:xfrm>
            <a:off x="551329" y="1015252"/>
            <a:ext cx="2743200" cy="8309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Calibri"/>
              <a:buChar char="-"/>
            </a:pPr>
            <a:r>
              <a:rPr lang="cs-CZ"/>
              <a:t>Tag "</a:t>
            </a:r>
            <a:r>
              <a:rPr lang="cs-CZ" err="1"/>
              <a:t>img</a:t>
            </a:r>
            <a:r>
              <a:rPr lang="cs-CZ"/>
              <a:t>"</a:t>
            </a:r>
          </a:p>
          <a:p>
            <a:pPr marL="285750" indent="-285750">
              <a:buFont typeface="Calibri"/>
              <a:buChar char="-"/>
            </a:pPr>
            <a:r>
              <a:rPr lang="cs-CZ" dirty="0"/>
              <a:t>Nepárový tag</a:t>
            </a:r>
          </a:p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937560554"/>
      </p:ext>
    </p:extLst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F0C2A8-1638-3FB5-2738-6CC954B0D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Styly obrázků</a:t>
            </a:r>
          </a:p>
        </p:txBody>
      </p:sp>
      <p:pic>
        <p:nvPicPr>
          <p:cNvPr id="3" name="Picture 2" descr="A blue and white logo&#10;&#10;Description automatically generated">
            <a:extLst>
              <a:ext uri="{FF2B5EF4-FFF2-40B4-BE49-F238E27FC236}">
                <a16:creationId xmlns:a16="http://schemas.microsoft.com/office/drawing/2014/main" id="{3861E68C-6517-0C42-497E-DC088343CB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0363" y="4540854"/>
            <a:ext cx="290512" cy="410134"/>
          </a:xfrm>
          <a:prstGeom prst="rect">
            <a:avLst/>
          </a:prstGeom>
        </p:spPr>
      </p:pic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7CD03A09-6C60-1F92-49B9-784F69A37C2C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4508500" y="4825024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/>
          <a:lstStyle/>
          <a:p>
            <a:fld id="{86CB4B4D-7CA3-9044-876B-883B54F8677D}" type="slidenum">
              <a:rPr/>
              <a:t>43</a:t>
            </a:fld>
            <a:endParaRPr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7FCEE2A8-80C5-9AC2-B58F-8E7697714B06}"/>
              </a:ext>
            </a:extLst>
          </p:cNvPr>
          <p:cNvSpPr txBox="1"/>
          <p:nvPr/>
        </p:nvSpPr>
        <p:spPr>
          <a:xfrm>
            <a:off x="6137275" y="4823987"/>
            <a:ext cx="102552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0" tIns="0" rIns="0" bIns="0" anchor="b">
            <a:spAutoFit/>
          </a:bodyPr>
          <a:lstStyle>
            <a:lvl1pPr>
              <a:defRPr sz="800"/>
            </a:lvl1pPr>
          </a:lstStyle>
          <a:p>
            <a:r>
              <a:t>25 July 2022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30EA86-8F56-A87F-97E6-4F9870CB648C}"/>
              </a:ext>
            </a:extLst>
          </p:cNvPr>
          <p:cNvSpPr txBox="1"/>
          <p:nvPr/>
        </p:nvSpPr>
        <p:spPr>
          <a:xfrm>
            <a:off x="250825" y="699479"/>
            <a:ext cx="2936875" cy="2769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CZ" b="1" dirty="0">
                <a:solidFill>
                  <a:schemeClr val="accent1"/>
                </a:solidFill>
              </a:rPr>
              <a:t>Výška a šířka</a:t>
            </a:r>
            <a:endParaRPr kumimoji="0" lang="en-CZ" sz="1800" b="1" i="0" u="none" strike="noStrike" cap="none" spc="0" normalizeH="0" baseline="0" dirty="0">
              <a:ln>
                <a:noFill/>
              </a:ln>
              <a:solidFill>
                <a:schemeClr val="accent1"/>
              </a:solidFill>
              <a:effectLst/>
              <a:uFillTx/>
              <a:latin typeface="+mn-lt"/>
              <a:ea typeface="+mn-ea"/>
              <a:cs typeface="+mn-cs"/>
              <a:sym typeface="Vodafone Rg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DE8F71-47C7-C81E-348B-A337B4A131E4}"/>
              </a:ext>
            </a:extLst>
          </p:cNvPr>
          <p:cNvSpPr txBox="1"/>
          <p:nvPr/>
        </p:nvSpPr>
        <p:spPr>
          <a:xfrm>
            <a:off x="241300" y="1025856"/>
            <a:ext cx="2946400" cy="178510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CZ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U obrázku se vždy snažíme </a:t>
            </a:r>
            <a:r>
              <a:rPr kumimoji="0" lang="en-CZ" sz="1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zachovat poměr stran</a:t>
            </a:r>
            <a:r>
              <a:rPr kumimoji="0" lang="en-CZ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. </a:t>
            </a:r>
            <a:r>
              <a:rPr kumimoji="0" lang="en-GB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P</a:t>
            </a:r>
            <a:r>
              <a:rPr kumimoji="0" lang="en-CZ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roto pokud definujeme jeden rozměr, druhý nastavíme vždy </a:t>
            </a:r>
            <a:r>
              <a:rPr kumimoji="0" lang="en-CZ" sz="1400" b="0" i="0" u="none" strike="noStrike" cap="none" spc="0" normalizeH="0" baseline="0" dirty="0">
                <a:ln>
                  <a:noFill/>
                </a:ln>
                <a:solidFill>
                  <a:srgbClr val="0070C0"/>
                </a:solidFill>
                <a:effectLst/>
                <a:uFillTx/>
                <a:latin typeface="Source Code Pro" panose="020B0509030403020204" pitchFamily="49" charset="0"/>
                <a:ea typeface="Source Code Pro" panose="020B0509030403020204" pitchFamily="49" charset="0"/>
                <a:sym typeface="Vodafone Rg"/>
              </a:rPr>
              <a:t>auto</a:t>
            </a:r>
            <a:r>
              <a:rPr kumimoji="0" lang="en-CZ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.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GB" sz="14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Pokud</a:t>
            </a:r>
            <a:r>
              <a:rPr kumimoji="0" lang="en-GB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 </a:t>
            </a:r>
            <a:r>
              <a:rPr kumimoji="0" lang="en-GB" sz="14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pracujeme</a:t>
            </a:r>
            <a:r>
              <a:rPr kumimoji="0" lang="en-GB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 s </a:t>
            </a:r>
            <a:r>
              <a:rPr kumimoji="0" lang="en-GB" sz="14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rozměry</a:t>
            </a:r>
            <a:r>
              <a:rPr kumimoji="0" lang="en-GB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 </a:t>
            </a:r>
            <a:r>
              <a:rPr kumimoji="0" lang="en-GB" sz="14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obrázku</a:t>
            </a:r>
            <a:r>
              <a:rPr kumimoji="0" lang="en-GB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 v </a:t>
            </a:r>
            <a:r>
              <a:rPr kumimoji="0" lang="en-GB" sz="14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procentech</a:t>
            </a:r>
            <a:r>
              <a:rPr kumimoji="0" lang="en-GB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 je </a:t>
            </a:r>
            <a:r>
              <a:rPr kumimoji="0" lang="en-GB" sz="14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třeba</a:t>
            </a:r>
            <a:r>
              <a:rPr kumimoji="0" lang="en-GB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 </a:t>
            </a:r>
            <a:r>
              <a:rPr kumimoji="0" lang="en-GB" sz="14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počítat</a:t>
            </a:r>
            <a:r>
              <a:rPr kumimoji="0" lang="en-GB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 </a:t>
            </a:r>
            <a:r>
              <a:rPr kumimoji="0" lang="en-GB" sz="14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že</a:t>
            </a:r>
            <a:r>
              <a:rPr kumimoji="0" lang="en-GB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 se </a:t>
            </a:r>
            <a:r>
              <a:rPr kumimoji="0" lang="en-GB" sz="14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jedná</a:t>
            </a:r>
            <a:r>
              <a:rPr kumimoji="0" lang="en-GB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 o </a:t>
            </a:r>
            <a:r>
              <a:rPr kumimoji="0" lang="en-GB" sz="14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procenta</a:t>
            </a:r>
            <a:r>
              <a:rPr kumimoji="0" lang="en-GB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 </a:t>
            </a:r>
            <a:r>
              <a:rPr kumimoji="0" lang="en-GB" sz="14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dostupné</a:t>
            </a:r>
            <a:r>
              <a:rPr kumimoji="0" lang="en-GB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 </a:t>
            </a:r>
            <a:r>
              <a:rPr kumimoji="0" lang="en-GB" sz="14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plochy</a:t>
            </a:r>
            <a:r>
              <a:rPr lang="en-GB" sz="1400" dirty="0"/>
              <a:t>.</a:t>
            </a:r>
            <a:endParaRPr kumimoji="0" lang="en-GB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Vodafone Rg"/>
            </a:endParaRP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CZ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Vodafone Rg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5B361C-CBAA-B68A-4A90-0ECB7E3C6761}"/>
              </a:ext>
            </a:extLst>
          </p:cNvPr>
          <p:cNvSpPr txBox="1"/>
          <p:nvPr/>
        </p:nvSpPr>
        <p:spPr>
          <a:xfrm>
            <a:off x="4518025" y="699479"/>
            <a:ext cx="2936875" cy="2769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CZ" b="1" dirty="0">
                <a:solidFill>
                  <a:schemeClr val="accent1"/>
                </a:solidFill>
              </a:rPr>
              <a:t>Zarovnání na střed</a:t>
            </a:r>
            <a:endParaRPr kumimoji="0" lang="en-CZ" sz="1800" b="1" i="0" u="none" strike="noStrike" cap="none" spc="0" normalizeH="0" baseline="0" dirty="0">
              <a:ln>
                <a:noFill/>
              </a:ln>
              <a:solidFill>
                <a:schemeClr val="accent1"/>
              </a:solidFill>
              <a:effectLst/>
              <a:uFillTx/>
              <a:latin typeface="+mn-lt"/>
              <a:ea typeface="+mn-ea"/>
              <a:cs typeface="+mn-cs"/>
              <a:sym typeface="Vodafone Rg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D86BB7-FD7D-1694-3C26-2288141CE396}"/>
              </a:ext>
            </a:extLst>
          </p:cNvPr>
          <p:cNvSpPr txBox="1"/>
          <p:nvPr/>
        </p:nvSpPr>
        <p:spPr>
          <a:xfrm>
            <a:off x="4483102" y="1025856"/>
            <a:ext cx="2946400" cy="923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GB" sz="14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Typ</a:t>
            </a:r>
            <a:r>
              <a:rPr kumimoji="0" lang="en-GB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 </a:t>
            </a:r>
            <a:r>
              <a:rPr kumimoji="0" lang="en-GB" sz="14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zobrazení</a:t>
            </a:r>
            <a:r>
              <a:rPr kumimoji="0" lang="en-GB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 </a:t>
            </a:r>
            <a:r>
              <a:rPr kumimoji="0" lang="en-GB" sz="14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obrazku</a:t>
            </a:r>
            <a:r>
              <a:rPr kumimoji="0" lang="en-GB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 </a:t>
            </a:r>
            <a:r>
              <a:rPr kumimoji="0" lang="en-GB" sz="14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změníme</a:t>
            </a:r>
            <a:r>
              <a:rPr kumimoji="0" lang="en-GB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 </a:t>
            </a:r>
            <a:r>
              <a:rPr kumimoji="0" lang="en-GB" sz="14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na</a:t>
            </a:r>
            <a:r>
              <a:rPr kumimoji="0" lang="en-GB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 block a </a:t>
            </a:r>
            <a:r>
              <a:rPr kumimoji="0" lang="en-GB" sz="14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současně</a:t>
            </a:r>
            <a:r>
              <a:rPr kumimoji="0" lang="en-GB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 </a:t>
            </a:r>
            <a:r>
              <a:rPr kumimoji="0" lang="en-GB" sz="14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změníme</a:t>
            </a:r>
            <a:r>
              <a:rPr kumimoji="0" lang="en-GB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 </a:t>
            </a:r>
            <a:r>
              <a:rPr kumimoji="0" lang="en-GB" sz="1400" b="0" i="0" u="none" strike="noStrike" cap="none" spc="0" normalizeH="0" baseline="0" dirty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Source Code Pro" panose="020B0509030403020204" pitchFamily="49" charset="0"/>
                <a:ea typeface="Source Code Pro" panose="020B0509030403020204" pitchFamily="49" charset="0"/>
                <a:sym typeface="Vodafone Rg"/>
              </a:rPr>
              <a:t>margin</a:t>
            </a:r>
            <a:r>
              <a:rPr kumimoji="0" lang="en-GB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 </a:t>
            </a:r>
            <a:r>
              <a:rPr kumimoji="0" lang="en-GB" sz="14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nalevo</a:t>
            </a:r>
            <a:r>
              <a:rPr kumimoji="0" lang="en-GB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 a </a:t>
            </a:r>
            <a:r>
              <a:rPr kumimoji="0" lang="en-GB" sz="14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napravo</a:t>
            </a:r>
            <a:r>
              <a:rPr kumimoji="0" lang="en-GB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 </a:t>
            </a:r>
            <a:r>
              <a:rPr kumimoji="0" lang="en-GB" sz="14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na</a:t>
            </a:r>
            <a:r>
              <a:rPr kumimoji="0" lang="en-GB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 </a:t>
            </a:r>
            <a:r>
              <a:rPr kumimoji="0" lang="en-GB" sz="1400" b="0" i="0" u="none" strike="noStrike" cap="none" spc="0" normalizeH="0" baseline="0" dirty="0">
                <a:ln>
                  <a:noFill/>
                </a:ln>
                <a:solidFill>
                  <a:srgbClr val="0070C0"/>
                </a:solidFill>
                <a:effectLst/>
                <a:uFillTx/>
                <a:latin typeface="Source Code Pro" panose="020B0509030403020204" pitchFamily="49" charset="0"/>
                <a:ea typeface="Source Code Pro" panose="020B0509030403020204" pitchFamily="49" charset="0"/>
                <a:sym typeface="Vodafone Rg"/>
              </a:rPr>
              <a:t>auto</a:t>
            </a:r>
            <a:r>
              <a:rPr kumimoji="0" lang="en-GB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: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CZ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Vodafone Rg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D9EBF4-D75B-30BD-13BB-2C5FC136D09F}"/>
              </a:ext>
            </a:extLst>
          </p:cNvPr>
          <p:cNvSpPr txBox="1"/>
          <p:nvPr/>
        </p:nvSpPr>
        <p:spPr>
          <a:xfrm>
            <a:off x="238124" y="2686360"/>
            <a:ext cx="2936875" cy="5539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CZ" b="1" dirty="0">
                <a:solidFill>
                  <a:schemeClr val="accent1"/>
                </a:solidFill>
              </a:rPr>
              <a:t>Roztažení obrázku přes celou šířku</a:t>
            </a:r>
            <a:endParaRPr kumimoji="0" lang="en-CZ" sz="1800" b="1" i="0" u="none" strike="noStrike" cap="none" spc="0" normalizeH="0" baseline="0" dirty="0">
              <a:ln>
                <a:noFill/>
              </a:ln>
              <a:solidFill>
                <a:schemeClr val="accent1"/>
              </a:solidFill>
              <a:effectLst/>
              <a:uFillTx/>
              <a:latin typeface="+mn-lt"/>
              <a:ea typeface="+mn-ea"/>
              <a:cs typeface="+mn-cs"/>
              <a:sym typeface="Vodafone Rg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9F19D56-DC05-78E3-EB56-1D96E36C90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3102" y="1747128"/>
            <a:ext cx="1661604" cy="106383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C5E6F05-0EB3-BC54-8DE3-9715C8D0E7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4250" y="3963139"/>
            <a:ext cx="1866900" cy="86084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2F6C7F2-7700-E4CF-9B24-29CA307BD8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8125" y="3959699"/>
            <a:ext cx="1489075" cy="86428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6178F40-5246-83C2-EEE9-926EED7C2511}"/>
              </a:ext>
            </a:extLst>
          </p:cNvPr>
          <p:cNvSpPr txBox="1"/>
          <p:nvPr/>
        </p:nvSpPr>
        <p:spPr>
          <a:xfrm>
            <a:off x="238124" y="3398453"/>
            <a:ext cx="1866901" cy="43088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CZ" sz="1400" dirty="0"/>
              <a:t>I za cenu zvětšení (nehezkého obrázku):</a:t>
            </a:r>
            <a:endParaRPr kumimoji="0" lang="en-CZ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Vodafone Rg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D1FA31B-FDD5-9060-5CCE-5A3EE96DF7C0}"/>
              </a:ext>
            </a:extLst>
          </p:cNvPr>
          <p:cNvSpPr txBox="1"/>
          <p:nvPr/>
        </p:nvSpPr>
        <p:spPr>
          <a:xfrm>
            <a:off x="2241548" y="3398453"/>
            <a:ext cx="1866901" cy="43088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CZ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Jen do maximální šířky obrázku: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889310F-F4E7-C561-AACE-982F29E8598A}"/>
              </a:ext>
            </a:extLst>
          </p:cNvPr>
          <p:cNvSpPr txBox="1"/>
          <p:nvPr/>
        </p:nvSpPr>
        <p:spPr>
          <a:xfrm>
            <a:off x="4483102" y="3003184"/>
            <a:ext cx="2936875" cy="2769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CZ" b="1" dirty="0">
                <a:solidFill>
                  <a:schemeClr val="accent1"/>
                </a:solidFill>
              </a:rPr>
              <a:t>Kulaté rohy</a:t>
            </a:r>
            <a:endParaRPr kumimoji="0" lang="en-CZ" sz="1800" b="1" i="0" u="none" strike="noStrike" cap="none" spc="0" normalizeH="0" baseline="0" dirty="0">
              <a:ln>
                <a:noFill/>
              </a:ln>
              <a:solidFill>
                <a:schemeClr val="accent1"/>
              </a:solidFill>
              <a:effectLst/>
              <a:uFillTx/>
              <a:latin typeface="+mn-lt"/>
              <a:ea typeface="+mn-ea"/>
              <a:cs typeface="+mn-cs"/>
              <a:sym typeface="Vodafone Rg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9C921F1-5ABF-2D01-8E13-037F1DE257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83102" y="3398453"/>
            <a:ext cx="2527300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567574"/>
      </p:ext>
    </p:extLst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C61BC1-152D-8ADB-D837-AE1A249D7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 rIns="0" bIns="0" anchor="t">
            <a:normAutofit/>
          </a:bodyPr>
          <a:lstStyle/>
          <a:p>
            <a:r>
              <a:rPr lang="cs-CZ" dirty="0"/>
              <a:t>Úkol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BE5A91-4D07-7DE0-89EE-6F8B68BB8C2F}"/>
              </a:ext>
            </a:extLst>
          </p:cNvPr>
          <p:cNvSpPr txBox="1"/>
          <p:nvPr/>
        </p:nvSpPr>
        <p:spPr>
          <a:xfrm>
            <a:off x="486697" y="873457"/>
            <a:ext cx="5015797" cy="138499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342900" indent="-342900">
              <a:buFontTx/>
              <a:buAutoNum type="arabicPeriod"/>
            </a:pPr>
            <a:r>
              <a:rPr lang="cs-CZ" dirty="0"/>
              <a:t>Vytvořte si nový soubor html</a:t>
            </a:r>
            <a:endParaRPr kumimoji="0" lang="cs-CZ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Vodafone Rg"/>
            </a:endParaRPr>
          </a:p>
          <a:p>
            <a:pPr marL="342900" indent="-342900">
              <a:buFontTx/>
              <a:buAutoNum type="arabicPeriod"/>
            </a:pPr>
            <a:r>
              <a:rPr lang="cs-CZ" dirty="0"/>
              <a:t> </a:t>
            </a:r>
            <a:r>
              <a:rPr kumimoji="0" lang="cs-CZ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vložte zmenšený (</a:t>
            </a:r>
            <a:r>
              <a:rPr kumimoji="0" lang="cs-CZ" sz="1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stylama</a:t>
            </a:r>
            <a:r>
              <a:rPr kumimoji="0" lang="cs-CZ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) </a:t>
            </a:r>
            <a:r>
              <a:rPr kumimoji="0" lang="cs-CZ" sz="1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obrazek</a:t>
            </a:r>
            <a:endParaRPr kumimoji="0" lang="cs-CZ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Vodafone Rg"/>
            </a:endParaRP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</a:pPr>
            <a:r>
              <a:rPr lang="cs-CZ" dirty="0"/>
              <a:t>Z obrázku udělejte odkaz co zobrazí velký obrázek</a:t>
            </a:r>
            <a:endParaRPr lang="cs-CZ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cs-CZ"/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cs-CZ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Vodafone Rg"/>
            </a:endParaRPr>
          </a:p>
        </p:txBody>
      </p:sp>
    </p:spTree>
    <p:extLst>
      <p:ext uri="{BB962C8B-B14F-4D97-AF65-F5344CB8AC3E}">
        <p14:creationId xmlns:p14="http://schemas.microsoft.com/office/powerpoint/2010/main" val="2398417874"/>
      </p:ext>
    </p:extLst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14F0AD1-897C-5887-B184-03F52C272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 rIns="0" bIns="0" anchor="t">
            <a:normAutofit/>
          </a:bodyPr>
          <a:lstStyle/>
          <a:p>
            <a:r>
              <a:rPr lang="cs-CZ" dirty="0"/>
              <a:t>Pokročilé praktiky</a:t>
            </a:r>
          </a:p>
        </p:txBody>
      </p:sp>
    </p:spTree>
    <p:extLst>
      <p:ext uri="{BB962C8B-B14F-4D97-AF65-F5344CB8AC3E}">
        <p14:creationId xmlns:p14="http://schemas.microsoft.com/office/powerpoint/2010/main" val="3248745996"/>
      </p:ext>
    </p:extLst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and white logo&#10;&#10;Description automatically generated">
            <a:extLst>
              <a:ext uri="{FF2B5EF4-FFF2-40B4-BE49-F238E27FC236}">
                <a16:creationId xmlns:a16="http://schemas.microsoft.com/office/drawing/2014/main" id="{67713157-FC5A-5334-3819-387D6B3F89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0363" y="4540854"/>
            <a:ext cx="290512" cy="410134"/>
          </a:xfrm>
          <a:prstGeom prst="rect">
            <a:avLst/>
          </a:prstGeom>
        </p:spPr>
      </p:pic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DB6DD6FC-8AA5-1822-F62D-AE186CE452FA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4508500" y="4825024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/>
          <a:lstStyle/>
          <a:p>
            <a:fld id="{86CB4B4D-7CA3-9044-876B-883B54F8677D}" type="slidenum">
              <a:rPr/>
              <a:t>46</a:t>
            </a:fld>
            <a:endParaRPr/>
          </a:p>
        </p:txBody>
      </p:sp>
      <p:sp>
        <p:nvSpPr>
          <p:cNvPr id="6" name="Date Placeholder 2">
            <a:extLst>
              <a:ext uri="{FF2B5EF4-FFF2-40B4-BE49-F238E27FC236}">
                <a16:creationId xmlns:a16="http://schemas.microsoft.com/office/drawing/2014/main" id="{0463F109-B91F-95C1-1AF2-B363D3A47179}"/>
              </a:ext>
            </a:extLst>
          </p:cNvPr>
          <p:cNvSpPr txBox="1"/>
          <p:nvPr/>
        </p:nvSpPr>
        <p:spPr>
          <a:xfrm>
            <a:off x="6137275" y="4823987"/>
            <a:ext cx="102552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0" tIns="0" rIns="0" bIns="0" anchor="b">
            <a:spAutoFit/>
          </a:bodyPr>
          <a:lstStyle>
            <a:lvl1pPr>
              <a:defRPr sz="800"/>
            </a:lvl1pPr>
          </a:lstStyle>
          <a:p>
            <a:r>
              <a:t>25 July 2022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FD67CD4-1189-B846-0AA5-AE5AF97F0794}"/>
              </a:ext>
            </a:extLst>
          </p:cNvPr>
          <p:cNvCxnSpPr>
            <a:cxnSpLocks/>
          </p:cNvCxnSpPr>
          <p:nvPr/>
        </p:nvCxnSpPr>
        <p:spPr>
          <a:xfrm>
            <a:off x="3121109" y="595849"/>
            <a:ext cx="0" cy="395180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5C437C8-AFC2-30DB-D1FC-3995F1A2CC1B}"/>
              </a:ext>
            </a:extLst>
          </p:cNvPr>
          <p:cNvSpPr txBox="1"/>
          <p:nvPr/>
        </p:nvSpPr>
        <p:spPr>
          <a:xfrm>
            <a:off x="221965" y="2571749"/>
            <a:ext cx="296280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2000">
                <a:solidFill>
                  <a:schemeClr val="tx1"/>
                </a:solidFill>
              </a:rPr>
              <a:t>elementům lze nastavit styl pro speciální stav</a:t>
            </a:r>
          </a:p>
          <a:p>
            <a:endParaRPr lang="cs-CZ" sz="2000">
              <a:solidFill>
                <a:schemeClr val="tx1"/>
              </a:solidFill>
            </a:endParaRPr>
          </a:p>
          <a:p>
            <a:r>
              <a:rPr lang="cs-CZ" sz="2000">
                <a:solidFill>
                  <a:schemeClr val="tx1"/>
                </a:solidFill>
              </a:rPr>
              <a:t>- třeba po najetí myší </a:t>
            </a:r>
            <a:r>
              <a:rPr lang="cs-CZ" sz="2000">
                <a:solidFill>
                  <a:schemeClr val="bg1"/>
                </a:solidFill>
              </a:rPr>
              <a:t>:</a:t>
            </a:r>
            <a:r>
              <a:rPr lang="cs-CZ" sz="2000" err="1">
                <a:solidFill>
                  <a:schemeClr val="bg1"/>
                </a:solidFill>
              </a:rPr>
              <a:t>hover</a:t>
            </a:r>
            <a:endParaRPr lang="cs-CZ" sz="200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107ED1-ACEE-DC0F-7287-43BB4446E715}"/>
              </a:ext>
            </a:extLst>
          </p:cNvPr>
          <p:cNvSpPr txBox="1"/>
          <p:nvPr/>
        </p:nvSpPr>
        <p:spPr>
          <a:xfrm>
            <a:off x="3237875" y="191475"/>
            <a:ext cx="46089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b="1">
                <a:solidFill>
                  <a:schemeClr val="accent1"/>
                </a:solidFill>
              </a:rPr>
              <a:t>Chrome </a:t>
            </a:r>
            <a:r>
              <a:rPr lang="cs-CZ" b="1" err="1">
                <a:solidFill>
                  <a:schemeClr val="accent1"/>
                </a:solidFill>
              </a:rPr>
              <a:t>dev</a:t>
            </a:r>
            <a:r>
              <a:rPr lang="cs-CZ" b="1">
                <a:solidFill>
                  <a:schemeClr val="accent1"/>
                </a:solidFill>
              </a:rPr>
              <a:t> </a:t>
            </a:r>
            <a:r>
              <a:rPr lang="cs-CZ" b="1" err="1">
                <a:solidFill>
                  <a:schemeClr val="accent1"/>
                </a:solidFill>
              </a:rPr>
              <a:t>tool</a:t>
            </a:r>
            <a:r>
              <a:rPr lang="cs-CZ" b="1">
                <a:solidFill>
                  <a:schemeClr val="accent1"/>
                </a:solidFill>
              </a:rPr>
              <a:t>:</a:t>
            </a:r>
          </a:p>
          <a:p>
            <a:r>
              <a:rPr lang="cs-CZ" err="1">
                <a:solidFill>
                  <a:schemeClr val="accent1"/>
                </a:solidFill>
              </a:rPr>
              <a:t>Inspect</a:t>
            </a:r>
            <a:r>
              <a:rPr lang="cs-CZ">
                <a:solidFill>
                  <a:schemeClr val="accent1"/>
                </a:solidFill>
              </a:rPr>
              <a:t> -&gt; pravý klik na </a:t>
            </a:r>
            <a:r>
              <a:rPr lang="cs-CZ" err="1">
                <a:solidFill>
                  <a:schemeClr val="accent1"/>
                </a:solidFill>
              </a:rPr>
              <a:t>tag</a:t>
            </a:r>
            <a:r>
              <a:rPr lang="cs-CZ">
                <a:solidFill>
                  <a:schemeClr val="accent1"/>
                </a:solidFill>
              </a:rPr>
              <a:t> -&gt; </a:t>
            </a:r>
            <a:r>
              <a:rPr lang="cs-CZ" err="1">
                <a:solidFill>
                  <a:schemeClr val="accent1"/>
                </a:solidFill>
              </a:rPr>
              <a:t>Force</a:t>
            </a:r>
            <a:r>
              <a:rPr lang="cs-CZ">
                <a:solidFill>
                  <a:schemeClr val="accent1"/>
                </a:solidFill>
              </a:rPr>
              <a:t> </a:t>
            </a:r>
            <a:r>
              <a:rPr lang="cs-CZ" err="1">
                <a:solidFill>
                  <a:schemeClr val="accent1"/>
                </a:solidFill>
              </a:rPr>
              <a:t>state</a:t>
            </a:r>
            <a:r>
              <a:rPr lang="cs-CZ">
                <a:solidFill>
                  <a:schemeClr val="accent1"/>
                </a:solidFill>
              </a:rPr>
              <a:t>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851A6B7-82FC-AA99-3630-5F37590B1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3436" y="814776"/>
            <a:ext cx="4917439" cy="373287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C9E0706-8D31-77AC-E2D3-7D64B5EED3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578" y="577146"/>
            <a:ext cx="2845870" cy="137055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BC10C295-14A8-8B0A-0C7D-FCFF024EDC79}"/>
                  </a:ext>
                </a:extLst>
              </p14:cNvPr>
              <p14:cNvContentPartPr/>
              <p14:nvPr/>
            </p14:nvContentPartPr>
            <p14:xfrm>
              <a:off x="1796000" y="284780"/>
              <a:ext cx="360" cy="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BC10C295-14A8-8B0A-0C7D-FCFF024EDC7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789880" y="278660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B13D224D-769A-4138-DEEF-2CC8AED3FE98}"/>
                  </a:ext>
                </a:extLst>
              </p14:cNvPr>
              <p14:cNvContentPartPr/>
              <p14:nvPr/>
            </p14:nvContentPartPr>
            <p14:xfrm>
              <a:off x="438800" y="-429820"/>
              <a:ext cx="360" cy="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B13D224D-769A-4138-DEEF-2CC8AED3FE9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32680" y="-435940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42A2DEC4-51CE-E296-25D1-81B4CC4C8049}"/>
                  </a:ext>
                </a:extLst>
              </p14:cNvPr>
              <p14:cNvContentPartPr/>
              <p14:nvPr/>
            </p14:nvContentPartPr>
            <p14:xfrm>
              <a:off x="2251760" y="-485620"/>
              <a:ext cx="360" cy="972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42A2DEC4-51CE-E296-25D1-81B4CC4C804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245640" y="-491740"/>
                <a:ext cx="12600" cy="2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87353609-B610-A106-0DE4-10CE6B22AD67}"/>
                  </a:ext>
                </a:extLst>
              </p14:cNvPr>
              <p14:cNvContentPartPr/>
              <p14:nvPr/>
            </p14:nvContentPartPr>
            <p14:xfrm>
              <a:off x="2212520" y="-582460"/>
              <a:ext cx="360" cy="3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87353609-B610-A106-0DE4-10CE6B22AD6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206400" y="-588580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325AE528-E0B0-5A95-4126-CF8060D3F929}"/>
                  </a:ext>
                </a:extLst>
              </p14:cNvPr>
              <p14:cNvContentPartPr/>
              <p14:nvPr/>
            </p14:nvContentPartPr>
            <p14:xfrm>
              <a:off x="2814800" y="6430700"/>
              <a:ext cx="77400" cy="81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325AE528-E0B0-5A95-4126-CF8060D3F929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808680" y="6424553"/>
                <a:ext cx="89640" cy="9365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11814346"/>
      </p:ext>
    </p:extLst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Slide Number Placeholder 1"/>
          <p:cNvSpPr txBox="1">
            <a:spLocks noGrp="1"/>
          </p:cNvSpPr>
          <p:nvPr>
            <p:ph type="sldNum" sz="quarter" idx="2"/>
          </p:nvPr>
        </p:nvSpPr>
        <p:spPr>
          <a:xfrm>
            <a:off x="4508500" y="4825024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47</a:t>
            </a:fld>
            <a:endParaRPr/>
          </a:p>
        </p:txBody>
      </p:sp>
      <p:sp>
        <p:nvSpPr>
          <p:cNvPr id="1007" name="Date Placeholder 2"/>
          <p:cNvSpPr txBox="1"/>
          <p:nvPr/>
        </p:nvSpPr>
        <p:spPr>
          <a:xfrm>
            <a:off x="6137275" y="4823987"/>
            <a:ext cx="2133600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>
            <a:lvl1pPr>
              <a:defRPr sz="800"/>
            </a:lvl1pPr>
          </a:lstStyle>
          <a:p>
            <a:r>
              <a:t>25 July 2022</a:t>
            </a:r>
          </a:p>
        </p:txBody>
      </p:sp>
      <p:sp>
        <p:nvSpPr>
          <p:cNvPr id="1008" name="Title 3"/>
          <p:cNvSpPr txBox="1">
            <a:spLocks noGrp="1"/>
          </p:cNvSpPr>
          <p:nvPr>
            <p:ph type="title"/>
          </p:nvPr>
        </p:nvSpPr>
        <p:spPr>
          <a:xfrm>
            <a:off x="257751" y="205978"/>
            <a:ext cx="8635528" cy="667479"/>
          </a:xfrm>
          <a:prstGeom prst="rect">
            <a:avLst/>
          </a:prstGeom>
        </p:spPr>
        <p:txBody>
          <a:bodyPr/>
          <a:lstStyle/>
          <a:p>
            <a:r>
              <a:t>Nejlepší praktiky</a:t>
            </a:r>
          </a:p>
        </p:txBody>
      </p:sp>
      <p:sp>
        <p:nvSpPr>
          <p:cNvPr id="1009" name="TextBox 8"/>
          <p:cNvSpPr txBox="1"/>
          <p:nvPr/>
        </p:nvSpPr>
        <p:spPr>
          <a:xfrm>
            <a:off x="486136" y="960699"/>
            <a:ext cx="494892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marL="285750" indent="-285750">
              <a:buSzPct val="100000"/>
              <a:buFont typeface="Arial"/>
              <a:buChar char="•"/>
            </a:pPr>
            <a:r>
              <a:t>Vždy odsazujeme kód</a:t>
            </a:r>
          </a:p>
          <a:p>
            <a:pPr marL="285750" indent="-285750">
              <a:buSzPct val="100000"/>
              <a:buFont typeface="Arial"/>
              <a:buChar char="•"/>
            </a:pPr>
            <a:r>
              <a:t>Poslední tag co otevřeme je první co zavřeme</a:t>
            </a:r>
          </a:p>
        </p:txBody>
      </p:sp>
      <p:pic>
        <p:nvPicPr>
          <p:cNvPr id="1010" name="Picture 9" descr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4264" y="1798208"/>
            <a:ext cx="6003500" cy="1880798"/>
          </a:xfrm>
          <a:prstGeom prst="rect">
            <a:avLst/>
          </a:prstGeom>
          <a:ln w="12700">
            <a:miter lim="400000"/>
          </a:ln>
        </p:spPr>
      </p:pic>
      <p:sp>
        <p:nvSpPr>
          <p:cNvPr id="1011" name="Straight Arrow Connector 11"/>
          <p:cNvSpPr/>
          <p:nvPr/>
        </p:nvSpPr>
        <p:spPr>
          <a:xfrm flipV="1">
            <a:off x="1648691" y="2474190"/>
            <a:ext cx="1101437" cy="339437"/>
          </a:xfrm>
          <a:prstGeom prst="line">
            <a:avLst/>
          </a:prstGeom>
          <a:ln w="25400">
            <a:solidFill>
              <a:srgbClr val="E10000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012" name="Straight Arrow Connector 13"/>
          <p:cNvSpPr/>
          <p:nvPr/>
        </p:nvSpPr>
        <p:spPr>
          <a:xfrm flipH="1" flipV="1">
            <a:off x="7564581" y="3066473"/>
            <a:ext cx="353292" cy="852054"/>
          </a:xfrm>
          <a:prstGeom prst="line">
            <a:avLst/>
          </a:prstGeom>
          <a:ln w="25400">
            <a:solidFill>
              <a:srgbClr val="E10000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013" name="TextBox 14"/>
          <p:cNvSpPr txBox="1"/>
          <p:nvPr/>
        </p:nvSpPr>
        <p:spPr>
          <a:xfrm>
            <a:off x="149009" y="2794609"/>
            <a:ext cx="2306784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r>
              <a:t>Tagy uvnitř jiných tagů </a:t>
            </a:r>
          </a:p>
          <a:p>
            <a:r>
              <a:t>jsou odsazeny</a:t>
            </a:r>
          </a:p>
        </p:txBody>
      </p:sp>
      <p:sp>
        <p:nvSpPr>
          <p:cNvPr id="1014" name="TextBox 15"/>
          <p:cNvSpPr txBox="1"/>
          <p:nvPr/>
        </p:nvSpPr>
        <p:spPr>
          <a:xfrm>
            <a:off x="5353396" y="3928917"/>
            <a:ext cx="3062189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r>
              <a:t>Zavírám dříve &lt;/p&gt; než &lt;/div&gt;</a:t>
            </a:r>
          </a:p>
        </p:txBody>
      </p:sp>
      <p:sp>
        <p:nvSpPr>
          <p:cNvPr id="1015" name="Straight Arrow Connector 19"/>
          <p:cNvSpPr/>
          <p:nvPr/>
        </p:nvSpPr>
        <p:spPr>
          <a:xfrm flipH="1">
            <a:off x="3449782" y="1814945"/>
            <a:ext cx="976746" cy="193965"/>
          </a:xfrm>
          <a:prstGeom prst="line">
            <a:avLst/>
          </a:prstGeom>
          <a:ln w="25400">
            <a:solidFill>
              <a:srgbClr val="E10000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016" name="TextBox 20"/>
          <p:cNvSpPr txBox="1"/>
          <p:nvPr/>
        </p:nvSpPr>
        <p:spPr>
          <a:xfrm>
            <a:off x="4488731" y="1682941"/>
            <a:ext cx="2306783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r>
              <a:t>Oddělovač obsahu</a:t>
            </a:r>
          </a:p>
        </p:txBody>
      </p:sp>
    </p:spTree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Slide Number Placeholder 1"/>
          <p:cNvSpPr txBox="1">
            <a:spLocks noGrp="1"/>
          </p:cNvSpPr>
          <p:nvPr>
            <p:ph type="sldNum" sz="quarter" idx="2"/>
          </p:nvPr>
        </p:nvSpPr>
        <p:spPr>
          <a:xfrm>
            <a:off x="4508500" y="4825024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/>
          <a:lstStyle/>
          <a:p>
            <a:fld id="{86CB4B4D-7CA3-9044-876B-883B54F8677D}" type="slidenum">
              <a:rPr/>
              <a:t>48</a:t>
            </a:fld>
            <a:endParaRPr/>
          </a:p>
        </p:txBody>
      </p:sp>
      <p:sp>
        <p:nvSpPr>
          <p:cNvPr id="949" name="Date Placeholder 2"/>
          <p:cNvSpPr txBox="1"/>
          <p:nvPr/>
        </p:nvSpPr>
        <p:spPr>
          <a:xfrm>
            <a:off x="6137275" y="4823987"/>
            <a:ext cx="2133600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0" tIns="0" rIns="0" bIns="0" anchor="b">
            <a:spAutoFit/>
          </a:bodyPr>
          <a:lstStyle>
            <a:lvl1pPr>
              <a:defRPr sz="800"/>
            </a:lvl1pPr>
          </a:lstStyle>
          <a:p>
            <a:r>
              <a:t>25 July 2022</a:t>
            </a:r>
          </a:p>
        </p:txBody>
      </p:sp>
      <p:sp>
        <p:nvSpPr>
          <p:cNvPr id="950" name="Title 3"/>
          <p:cNvSpPr txBox="1">
            <a:spLocks noGrp="1"/>
          </p:cNvSpPr>
          <p:nvPr>
            <p:ph type="title"/>
          </p:nvPr>
        </p:nvSpPr>
        <p:spPr>
          <a:xfrm>
            <a:off x="250824" y="205978"/>
            <a:ext cx="8635528" cy="667479"/>
          </a:xfrm>
          <a:prstGeom prst="rect">
            <a:avLst/>
          </a:prstGeom>
        </p:spPr>
        <p:txBody>
          <a:bodyPr/>
          <a:lstStyle/>
          <a:p>
            <a:r>
              <a:t>Oddělovač obsahu – Div, Section</a:t>
            </a:r>
          </a:p>
        </p:txBody>
      </p:sp>
      <p:pic>
        <p:nvPicPr>
          <p:cNvPr id="951" name="Snímek obrazovky 2022-07-24 v 23.10.27.png" descr="Snímek obrazovky 2022-07-24 v 23.10.27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688" y="977291"/>
            <a:ext cx="6582294" cy="16183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" name="Picture 1" descr="A logo of a website&#10;&#10;Description automatically generated">
            <a:extLst>
              <a:ext uri="{FF2B5EF4-FFF2-40B4-BE49-F238E27FC236}">
                <a16:creationId xmlns:a16="http://schemas.microsoft.com/office/drawing/2014/main" id="{EB68334A-CFF4-A2D4-4273-F220465672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3959" y="4507064"/>
            <a:ext cx="474238" cy="474238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Slide Number Placeholder 1"/>
          <p:cNvSpPr txBox="1">
            <a:spLocks noGrp="1"/>
          </p:cNvSpPr>
          <p:nvPr>
            <p:ph type="sldNum" sz="quarter" idx="2"/>
          </p:nvPr>
        </p:nvSpPr>
        <p:spPr>
          <a:xfrm>
            <a:off x="4508500" y="4825024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49</a:t>
            </a:fld>
            <a:endParaRPr/>
          </a:p>
        </p:txBody>
      </p:sp>
      <p:sp>
        <p:nvSpPr>
          <p:cNvPr id="1021" name="Date Placeholder 2"/>
          <p:cNvSpPr txBox="1"/>
          <p:nvPr/>
        </p:nvSpPr>
        <p:spPr>
          <a:xfrm>
            <a:off x="6137275" y="4823987"/>
            <a:ext cx="2133600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>
            <a:lvl1pPr>
              <a:defRPr sz="800"/>
            </a:lvl1pPr>
          </a:lstStyle>
          <a:p>
            <a:r>
              <a:t>25 July 2022</a:t>
            </a:r>
          </a:p>
        </p:txBody>
      </p:sp>
      <p:sp>
        <p:nvSpPr>
          <p:cNvPr id="1022" name="Title 3"/>
          <p:cNvSpPr txBox="1">
            <a:spLocks noGrp="1"/>
          </p:cNvSpPr>
          <p:nvPr>
            <p:ph type="title"/>
          </p:nvPr>
        </p:nvSpPr>
        <p:spPr>
          <a:xfrm>
            <a:off x="250824" y="205978"/>
            <a:ext cx="8635528" cy="667479"/>
          </a:xfrm>
          <a:prstGeom prst="rect">
            <a:avLst/>
          </a:prstGeom>
        </p:spPr>
        <p:txBody>
          <a:bodyPr/>
          <a:lstStyle/>
          <a:p>
            <a:r>
              <a:t>Více tagů</a:t>
            </a:r>
          </a:p>
        </p:txBody>
      </p:sp>
      <p:sp>
        <p:nvSpPr>
          <p:cNvPr id="1023" name="Rectangle 4"/>
          <p:cNvSpPr txBox="1"/>
          <p:nvPr/>
        </p:nvSpPr>
        <p:spPr>
          <a:xfrm>
            <a:off x="629052" y="971594"/>
            <a:ext cx="7885896" cy="2987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3200"/>
            </a:pPr>
            <a:r>
              <a:t>Kódování a programování je z velké části o googlení. Vyhledávat info na internetu je správné a bez toho to nejde!</a:t>
            </a:r>
          </a:p>
          <a:p>
            <a:pPr>
              <a:defRPr sz="3200"/>
            </a:pPr>
            <a:endParaRPr/>
          </a:p>
          <a:p>
            <a:pPr>
              <a:defRPr sz="3200"/>
            </a:pPr>
            <a:r>
              <a:t>Jděte na  </a:t>
            </a:r>
            <a:r>
              <a:rPr u="sng">
                <a:solidFill>
                  <a:schemeClr val="accent1"/>
                </a:solidFill>
                <a:uFill>
                  <a:solidFill>
                    <a:schemeClr val="accent1"/>
                  </a:solidFill>
                </a:uFill>
                <a:hlinkClick r:id="rId3"/>
              </a:rPr>
              <a:t>https://www.w3schools.com/tags/</a:t>
            </a:r>
            <a:r>
              <a:t> </a:t>
            </a:r>
          </a:p>
          <a:p>
            <a:pPr>
              <a:defRPr sz="3200"/>
            </a:pPr>
            <a:r>
              <a:t>a podívejte se na další html tagy.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Slide Number Placeholder 1"/>
          <p:cNvSpPr txBox="1">
            <a:spLocks noGrp="1"/>
          </p:cNvSpPr>
          <p:nvPr>
            <p:ph type="sldNum" sz="quarter" idx="2"/>
          </p:nvPr>
        </p:nvSpPr>
        <p:spPr>
          <a:xfrm>
            <a:off x="4508500" y="4825024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/>
          <a:lstStyle/>
          <a:p>
            <a:fld id="{86CB4B4D-7CA3-9044-876B-883B54F8677D}" type="slidenum">
              <a:rPr/>
              <a:t>5</a:t>
            </a:fld>
            <a:endParaRPr/>
          </a:p>
        </p:txBody>
      </p:sp>
      <p:sp>
        <p:nvSpPr>
          <p:cNvPr id="871" name="Date Placeholder 2"/>
          <p:cNvSpPr txBox="1"/>
          <p:nvPr/>
        </p:nvSpPr>
        <p:spPr>
          <a:xfrm>
            <a:off x="6137275" y="4823987"/>
            <a:ext cx="2133600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0" tIns="0" rIns="0" bIns="0" anchor="b">
            <a:spAutoFit/>
          </a:bodyPr>
          <a:lstStyle>
            <a:lvl1pPr>
              <a:defRPr sz="800"/>
            </a:lvl1pPr>
          </a:lstStyle>
          <a:p>
            <a:r>
              <a:t>25 July 2022</a:t>
            </a:r>
          </a:p>
        </p:txBody>
      </p:sp>
      <p:sp>
        <p:nvSpPr>
          <p:cNvPr id="872" name="Title 3"/>
          <p:cNvSpPr txBox="1">
            <a:spLocks noGrp="1"/>
          </p:cNvSpPr>
          <p:nvPr>
            <p:ph type="title"/>
          </p:nvPr>
        </p:nvSpPr>
        <p:spPr>
          <a:xfrm>
            <a:off x="250824" y="205978"/>
            <a:ext cx="8635528" cy="667479"/>
          </a:xfrm>
          <a:prstGeom prst="rect">
            <a:avLst/>
          </a:prstGeom>
        </p:spPr>
        <p:txBody>
          <a:bodyPr/>
          <a:lstStyle/>
          <a:p>
            <a:r>
              <a:t>Index.html struktura</a:t>
            </a:r>
          </a:p>
        </p:txBody>
      </p:sp>
      <p:pic>
        <p:nvPicPr>
          <p:cNvPr id="873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592" y="539717"/>
            <a:ext cx="8909483" cy="3953704"/>
          </a:xfrm>
          <a:prstGeom prst="rect">
            <a:avLst/>
          </a:prstGeom>
          <a:ln w="12700">
            <a:miter lim="400000"/>
          </a:ln>
        </p:spPr>
      </p:pic>
      <p:pic>
        <p:nvPicPr>
          <p:cNvPr id="2" name="Picture 1" descr="A logo of a website&#10;&#10;Description automatically generated">
            <a:extLst>
              <a:ext uri="{FF2B5EF4-FFF2-40B4-BE49-F238E27FC236}">
                <a16:creationId xmlns:a16="http://schemas.microsoft.com/office/drawing/2014/main" id="{BD7DE9D9-4286-1F15-45CB-495CC36599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3959" y="4507064"/>
            <a:ext cx="474238" cy="474238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Slide Number Placeholder 1"/>
          <p:cNvSpPr txBox="1">
            <a:spLocks noGrp="1"/>
          </p:cNvSpPr>
          <p:nvPr>
            <p:ph type="sldNum" sz="quarter" idx="2"/>
          </p:nvPr>
        </p:nvSpPr>
        <p:spPr>
          <a:xfrm>
            <a:off x="4508500" y="4825024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/>
          <a:lstStyle/>
          <a:p>
            <a:fld id="{86CB4B4D-7CA3-9044-876B-883B54F8677D}" type="slidenum">
              <a:rPr/>
              <a:t>6</a:t>
            </a:fld>
            <a:endParaRPr/>
          </a:p>
        </p:txBody>
      </p:sp>
      <p:sp>
        <p:nvSpPr>
          <p:cNvPr id="876" name="Date Placeholder 2"/>
          <p:cNvSpPr txBox="1"/>
          <p:nvPr/>
        </p:nvSpPr>
        <p:spPr>
          <a:xfrm>
            <a:off x="6137275" y="4823987"/>
            <a:ext cx="2133600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0" tIns="0" rIns="0" bIns="0" anchor="b">
            <a:spAutoFit/>
          </a:bodyPr>
          <a:lstStyle>
            <a:lvl1pPr>
              <a:defRPr sz="800"/>
            </a:lvl1pPr>
          </a:lstStyle>
          <a:p>
            <a:r>
              <a:t>25 July 2022</a:t>
            </a:r>
          </a:p>
        </p:txBody>
      </p:sp>
      <p:sp>
        <p:nvSpPr>
          <p:cNvPr id="877" name="Title 3"/>
          <p:cNvSpPr txBox="1">
            <a:spLocks noGrp="1"/>
          </p:cNvSpPr>
          <p:nvPr>
            <p:ph type="title"/>
          </p:nvPr>
        </p:nvSpPr>
        <p:spPr>
          <a:xfrm>
            <a:off x="250824" y="205978"/>
            <a:ext cx="8635528" cy="667479"/>
          </a:xfrm>
          <a:prstGeom prst="rect">
            <a:avLst/>
          </a:prstGeom>
        </p:spPr>
        <p:txBody>
          <a:bodyPr/>
          <a:lstStyle/>
          <a:p>
            <a:r>
              <a:t>V </a:t>
            </a:r>
            <a:r>
              <a:rPr err="1"/>
              <a:t>prvku</a:t>
            </a:r>
            <a:r>
              <a:t> &lt;head&gt; se</a:t>
            </a:r>
            <a:r>
              <a:rPr lang="cs-CZ"/>
              <a:t> může</a:t>
            </a:r>
            <a:r>
              <a:t> </a:t>
            </a:r>
            <a:r>
              <a:rPr err="1"/>
              <a:t>nacház</a:t>
            </a:r>
            <a:r>
              <a:rPr lang="cs-CZ"/>
              <a:t>et</a:t>
            </a:r>
            <a:r>
              <a:t>: </a:t>
            </a:r>
          </a:p>
        </p:txBody>
      </p:sp>
      <p:pic>
        <p:nvPicPr>
          <p:cNvPr id="878" name="Snímek obrazovky 2022-07-24 v 22.51.05.png" descr="Snímek obrazovky 2022-07-24 v 22.51.05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894" y="669626"/>
            <a:ext cx="8251657" cy="3804247"/>
          </a:xfrm>
          <a:prstGeom prst="rect">
            <a:avLst/>
          </a:prstGeom>
          <a:ln w="12700">
            <a:miter lim="400000"/>
          </a:ln>
        </p:spPr>
      </p:pic>
      <p:pic>
        <p:nvPicPr>
          <p:cNvPr id="2" name="Picture 1" descr="A logo of a website&#10;&#10;Description automatically generated">
            <a:extLst>
              <a:ext uri="{FF2B5EF4-FFF2-40B4-BE49-F238E27FC236}">
                <a16:creationId xmlns:a16="http://schemas.microsoft.com/office/drawing/2014/main" id="{AC8F3EA5-6459-5253-6F44-8E20528197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3959" y="4507064"/>
            <a:ext cx="474238" cy="474238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12116-B154-34A7-0C46-6487E45E03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Úkol 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E8C3144-0B72-9932-75BC-53BBAF06A322}"/>
              </a:ext>
            </a:extLst>
          </p:cNvPr>
          <p:cNvSpPr txBox="1"/>
          <p:nvPr/>
        </p:nvSpPr>
        <p:spPr>
          <a:xfrm>
            <a:off x="988142" y="1061884"/>
            <a:ext cx="7408354" cy="1200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cs-CZ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Vložte </a:t>
            </a:r>
            <a:r>
              <a:rPr kumimoji="0" lang="cs-CZ" sz="1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&lt;</a:t>
            </a:r>
            <a:r>
              <a:rPr kumimoji="0" lang="cs-CZ" sz="1800" b="1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title</a:t>
            </a:r>
            <a:r>
              <a:rPr kumimoji="0" lang="cs-CZ" sz="1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&gt; </a:t>
            </a:r>
            <a:r>
              <a:rPr kumimoji="0" lang="cs-CZ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tag do stránky (</a:t>
            </a:r>
            <a:r>
              <a:rPr lang="cs-CZ" dirty="0" err="1"/>
              <a:t>sandbox</a:t>
            </a:r>
            <a:r>
              <a:rPr lang="cs-CZ" dirty="0"/>
              <a:t>/</a:t>
            </a:r>
            <a:r>
              <a:rPr lang="cs-CZ" dirty="0" err="1"/>
              <a:t>html+css</a:t>
            </a:r>
            <a:r>
              <a:rPr lang="cs-CZ" dirty="0"/>
              <a:t>/index</a:t>
            </a:r>
            <a:r>
              <a:rPr kumimoji="0" lang="cs-CZ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.html) a pojmenujte si ji</a:t>
            </a:r>
          </a:p>
          <a:p>
            <a:r>
              <a:rPr lang="cs-CZ" dirty="0" err="1"/>
              <a:t>Stahnete</a:t>
            </a:r>
            <a:r>
              <a:rPr lang="cs-CZ" dirty="0"/>
              <a:t>/vytvořte si </a:t>
            </a:r>
            <a:r>
              <a:rPr lang="cs-CZ" dirty="0" err="1"/>
              <a:t>iconu</a:t>
            </a:r>
            <a:r>
              <a:rPr lang="cs-CZ" dirty="0"/>
              <a:t> webu (doporučujeme </a:t>
            </a:r>
            <a:r>
              <a:rPr lang="cs-CZ" dirty="0" err="1"/>
              <a:t>format</a:t>
            </a:r>
            <a:r>
              <a:rPr lang="cs-CZ" dirty="0"/>
              <a:t> .</a:t>
            </a:r>
            <a:r>
              <a:rPr lang="cs-CZ" dirty="0" err="1"/>
              <a:t>png</a:t>
            </a:r>
            <a:r>
              <a:rPr lang="cs-CZ" dirty="0"/>
              <a:t>)</a:t>
            </a:r>
          </a:p>
          <a:p>
            <a:r>
              <a:rPr lang="cs-CZ" dirty="0"/>
              <a:t>Vložte tag </a:t>
            </a:r>
            <a:r>
              <a:rPr lang="cs-CZ" sz="1400" dirty="0">
                <a:solidFill>
                  <a:srgbClr val="0000CD"/>
                </a:solidFill>
                <a:latin typeface="Consolas"/>
              </a:rPr>
              <a:t>&lt;</a:t>
            </a:r>
            <a:r>
              <a:rPr lang="cs-CZ" sz="1400" dirty="0">
                <a:solidFill>
                  <a:srgbClr val="A52A2A"/>
                </a:solidFill>
                <a:latin typeface="Consolas"/>
              </a:rPr>
              <a:t>link</a:t>
            </a:r>
            <a:r>
              <a:rPr lang="cs-CZ" sz="1400" dirty="0">
                <a:solidFill>
                  <a:srgbClr val="FF0000"/>
                </a:solidFill>
                <a:latin typeface="Consolas"/>
              </a:rPr>
              <a:t> </a:t>
            </a:r>
            <a:r>
              <a:rPr lang="cs-CZ" sz="1400" dirty="0" err="1">
                <a:solidFill>
                  <a:srgbClr val="FF0000"/>
                </a:solidFill>
                <a:latin typeface="Consolas"/>
              </a:rPr>
              <a:t>rel</a:t>
            </a:r>
            <a:r>
              <a:rPr lang="cs-CZ" sz="1400" dirty="0">
                <a:solidFill>
                  <a:srgbClr val="0000CD"/>
                </a:solidFill>
                <a:latin typeface="Consolas"/>
              </a:rPr>
              <a:t>="</a:t>
            </a:r>
            <a:r>
              <a:rPr lang="cs-CZ" sz="1400" dirty="0" err="1">
                <a:solidFill>
                  <a:srgbClr val="0000CD"/>
                </a:solidFill>
                <a:latin typeface="Consolas"/>
              </a:rPr>
              <a:t>icon</a:t>
            </a:r>
            <a:r>
              <a:rPr lang="cs-CZ" sz="1400" dirty="0">
                <a:solidFill>
                  <a:srgbClr val="0000CD"/>
                </a:solidFill>
                <a:latin typeface="Consolas"/>
              </a:rPr>
              <a:t>"</a:t>
            </a:r>
            <a:r>
              <a:rPr lang="cs-CZ" sz="1400" dirty="0">
                <a:solidFill>
                  <a:srgbClr val="FF0000"/>
                </a:solidFill>
                <a:latin typeface="Consolas"/>
              </a:rPr>
              <a:t> type</a:t>
            </a:r>
            <a:r>
              <a:rPr lang="cs-CZ" sz="1400" dirty="0">
                <a:solidFill>
                  <a:srgbClr val="0000CD"/>
                </a:solidFill>
                <a:latin typeface="Consolas"/>
              </a:rPr>
              <a:t>="image/x-</a:t>
            </a:r>
            <a:r>
              <a:rPr lang="cs-CZ" sz="1400" dirty="0" err="1">
                <a:solidFill>
                  <a:srgbClr val="0000CD"/>
                </a:solidFill>
                <a:latin typeface="Consolas"/>
              </a:rPr>
              <a:t>icon</a:t>
            </a:r>
            <a:r>
              <a:rPr lang="cs-CZ" sz="1400" dirty="0">
                <a:solidFill>
                  <a:srgbClr val="0000CD"/>
                </a:solidFill>
                <a:latin typeface="Consolas"/>
              </a:rPr>
              <a:t>"</a:t>
            </a:r>
            <a:r>
              <a:rPr lang="cs-CZ" sz="1400" dirty="0">
                <a:solidFill>
                  <a:srgbClr val="FF0000"/>
                </a:solidFill>
                <a:latin typeface="Consolas"/>
              </a:rPr>
              <a:t> </a:t>
            </a:r>
            <a:r>
              <a:rPr lang="cs-CZ" sz="1400" dirty="0" err="1">
                <a:solidFill>
                  <a:srgbClr val="FF0000"/>
                </a:solidFill>
                <a:latin typeface="Consolas"/>
              </a:rPr>
              <a:t>href</a:t>
            </a:r>
            <a:r>
              <a:rPr lang="cs-CZ" sz="1400" dirty="0">
                <a:solidFill>
                  <a:srgbClr val="0000CD"/>
                </a:solidFill>
                <a:latin typeface="Consolas"/>
              </a:rPr>
              <a:t>="/</a:t>
            </a:r>
            <a:r>
              <a:rPr lang="cs-CZ" sz="1400" dirty="0" err="1">
                <a:solidFill>
                  <a:srgbClr val="0000CD"/>
                </a:solidFill>
                <a:latin typeface="Consolas"/>
              </a:rPr>
              <a:t>images</a:t>
            </a:r>
            <a:r>
              <a:rPr lang="cs-CZ" sz="1400" dirty="0">
                <a:solidFill>
                  <a:srgbClr val="0000CD"/>
                </a:solidFill>
                <a:latin typeface="Consolas"/>
              </a:rPr>
              <a:t>/</a:t>
            </a:r>
            <a:r>
              <a:rPr lang="cs-CZ" sz="1400" dirty="0" err="1">
                <a:solidFill>
                  <a:srgbClr val="0000CD"/>
                </a:solidFill>
                <a:latin typeface="Consolas"/>
              </a:rPr>
              <a:t>favicon.ico</a:t>
            </a:r>
            <a:r>
              <a:rPr lang="cs-CZ" sz="1400" dirty="0">
                <a:solidFill>
                  <a:srgbClr val="0000CD"/>
                </a:solidFill>
                <a:latin typeface="Consolas"/>
              </a:rPr>
              <a:t>"&gt;</a:t>
            </a:r>
            <a:r>
              <a:rPr lang="cs-CZ" sz="2400" dirty="0"/>
              <a:t> </a:t>
            </a:r>
            <a:r>
              <a:rPr lang="cs-CZ" dirty="0"/>
              <a:t>do </a:t>
            </a:r>
            <a:r>
              <a:rPr lang="cs-CZ" b="1" dirty="0"/>
              <a:t>&lt;</a:t>
            </a:r>
            <a:r>
              <a:rPr lang="cs-CZ" b="1" dirty="0" err="1"/>
              <a:t>header</a:t>
            </a:r>
            <a:r>
              <a:rPr lang="cs-CZ" b="1" dirty="0"/>
              <a:t>&gt;</a:t>
            </a:r>
            <a:r>
              <a:rPr lang="cs-CZ" dirty="0"/>
              <a:t> a budete mít ikonu webu</a:t>
            </a:r>
            <a:endParaRPr lang="cs-CZ" sz="1100" dirty="0">
              <a:solidFill>
                <a:srgbClr val="0000CD"/>
              </a:solidFill>
              <a:latin typeface="Consolas"/>
            </a:endParaRPr>
          </a:p>
        </p:txBody>
      </p:sp>
      <p:pic>
        <p:nvPicPr>
          <p:cNvPr id="4" name="Picture 3" descr="A logo of a website&#10;&#10;Description automatically generated">
            <a:extLst>
              <a:ext uri="{FF2B5EF4-FFF2-40B4-BE49-F238E27FC236}">
                <a16:creationId xmlns:a16="http://schemas.microsoft.com/office/drawing/2014/main" id="{B0C47117-0E56-4FE7-8898-E0E75C0158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3959" y="4507064"/>
            <a:ext cx="474238" cy="474238"/>
          </a:xfrm>
          <a:prstGeom prst="rect">
            <a:avLst/>
          </a:prstGeom>
        </p:spPr>
      </p:pic>
      <p:pic>
        <p:nvPicPr>
          <p:cNvPr id="6" name="Obrázek 6" descr="Obsah obrázku text, snímek obrazovky, Písmo, číslo&#10;&#10;Popis se vygeneroval automaticky.">
            <a:extLst>
              <a:ext uri="{FF2B5EF4-FFF2-40B4-BE49-F238E27FC236}">
                <a16:creationId xmlns:a16="http://schemas.microsoft.com/office/drawing/2014/main" id="{981ACD30-323A-58FD-3228-3FF7FE11A6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8482" y="2808384"/>
            <a:ext cx="2743200" cy="911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899245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12116-B154-34A7-0C46-6487E45E03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Úkol 1</a:t>
            </a:r>
          </a:p>
        </p:txBody>
      </p:sp>
      <p:pic>
        <p:nvPicPr>
          <p:cNvPr id="4" name="Picture 3" descr="A logo of a website&#10;&#10;Description automatically generated">
            <a:extLst>
              <a:ext uri="{FF2B5EF4-FFF2-40B4-BE49-F238E27FC236}">
                <a16:creationId xmlns:a16="http://schemas.microsoft.com/office/drawing/2014/main" id="{4BD2AD6C-BACB-6CD6-B651-C40FAC3FB5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3959" y="4507064"/>
            <a:ext cx="474238" cy="474238"/>
          </a:xfrm>
          <a:prstGeom prst="rect">
            <a:avLst/>
          </a:prstGeom>
        </p:spPr>
      </p:pic>
      <p:sp>
        <p:nvSpPr>
          <p:cNvPr id="6" name="TextovéPole 5">
            <a:extLst>
              <a:ext uri="{FF2B5EF4-FFF2-40B4-BE49-F238E27FC236}">
                <a16:creationId xmlns:a16="http://schemas.microsoft.com/office/drawing/2014/main" id="{0CEA18AA-A600-7688-0136-976A5DA88FA9}"/>
              </a:ext>
            </a:extLst>
          </p:cNvPr>
          <p:cNvSpPr txBox="1"/>
          <p:nvPr/>
        </p:nvSpPr>
        <p:spPr>
          <a:xfrm>
            <a:off x="107577" y="702609"/>
            <a:ext cx="8612840" cy="193899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800000"/>
                </a:solidFill>
                <a:latin typeface="Consolas"/>
              </a:rPr>
              <a:t>&lt;head&gt;</a:t>
            </a:r>
            <a:r>
              <a:rPr lang="en-US">
                <a:solidFill>
                  <a:srgbClr val="3B3B3B"/>
                </a:solidFill>
                <a:latin typeface="Consolas"/>
              </a:rPr>
              <a:t> </a:t>
            </a:r>
          </a:p>
          <a:p>
            <a:r>
              <a:rPr lang="en-US">
                <a:solidFill>
                  <a:srgbClr val="3B3B3B"/>
                </a:solidFill>
                <a:latin typeface="Consolas"/>
              </a:rPr>
              <a:t>   </a:t>
            </a:r>
            <a:r>
              <a:rPr lang="en-US">
                <a:solidFill>
                  <a:srgbClr val="008000"/>
                </a:solidFill>
                <a:latin typeface="Consolas"/>
              </a:rPr>
              <a:t>&lt;!-- Hlavička --&gt;</a:t>
            </a:r>
          </a:p>
          <a:p>
            <a:r>
              <a:rPr lang="en-US">
                <a:solidFill>
                  <a:srgbClr val="3B3B3B"/>
                </a:solidFill>
                <a:latin typeface="Consolas"/>
              </a:rPr>
              <a:t>   </a:t>
            </a:r>
            <a:r>
              <a:rPr lang="en-US">
                <a:solidFill>
                  <a:srgbClr val="800000"/>
                </a:solidFill>
                <a:latin typeface="Consolas"/>
              </a:rPr>
              <a:t>&lt;title&gt;</a:t>
            </a:r>
            <a:r>
              <a:rPr lang="en-US">
                <a:solidFill>
                  <a:srgbClr val="3B3B3B"/>
                </a:solidFill>
                <a:latin typeface="Consolas"/>
              </a:rPr>
              <a:t>Můj titulek!</a:t>
            </a:r>
            <a:r>
              <a:rPr lang="en-US">
                <a:solidFill>
                  <a:srgbClr val="800000"/>
                </a:solidFill>
                <a:latin typeface="Consolas"/>
              </a:rPr>
              <a:t>&lt;/title&gt;</a:t>
            </a:r>
          </a:p>
          <a:p>
            <a:r>
              <a:rPr lang="en-US">
                <a:solidFill>
                  <a:srgbClr val="3B3B3B"/>
                </a:solidFill>
                <a:latin typeface="Consolas"/>
              </a:rPr>
              <a:t>   </a:t>
            </a:r>
            <a:r>
              <a:rPr lang="en-US">
                <a:solidFill>
                  <a:srgbClr val="800000"/>
                </a:solidFill>
                <a:latin typeface="Consolas"/>
              </a:rPr>
              <a:t>&lt;link</a:t>
            </a:r>
            <a:r>
              <a:rPr lang="en-US">
                <a:solidFill>
                  <a:srgbClr val="3B3B3B"/>
                </a:solidFill>
                <a:latin typeface="Consolas"/>
              </a:rPr>
              <a:t> </a:t>
            </a:r>
            <a:r>
              <a:rPr lang="en-US">
                <a:solidFill>
                  <a:srgbClr val="E50000"/>
                </a:solidFill>
                <a:latin typeface="Consolas"/>
              </a:rPr>
              <a:t>rel</a:t>
            </a:r>
            <a:r>
              <a:rPr lang="en-US">
                <a:solidFill>
                  <a:srgbClr val="3B3B3B"/>
                </a:solidFill>
                <a:latin typeface="Consolas"/>
              </a:rPr>
              <a:t>=</a:t>
            </a:r>
            <a:r>
              <a:rPr lang="en-US">
                <a:solidFill>
                  <a:srgbClr val="0000FF"/>
                </a:solidFill>
                <a:latin typeface="Consolas"/>
              </a:rPr>
              <a:t>"stylesheet"</a:t>
            </a:r>
            <a:r>
              <a:rPr lang="en-US">
                <a:solidFill>
                  <a:srgbClr val="3B3B3B"/>
                </a:solidFill>
                <a:latin typeface="Consolas"/>
              </a:rPr>
              <a:t> </a:t>
            </a:r>
            <a:r>
              <a:rPr lang="en-US">
                <a:solidFill>
                  <a:srgbClr val="E50000"/>
                </a:solidFill>
                <a:latin typeface="Consolas"/>
              </a:rPr>
              <a:t>href</a:t>
            </a:r>
            <a:r>
              <a:rPr lang="en-US">
                <a:solidFill>
                  <a:srgbClr val="3B3B3B"/>
                </a:solidFill>
                <a:latin typeface="Consolas"/>
              </a:rPr>
              <a:t>=</a:t>
            </a:r>
            <a:r>
              <a:rPr lang="en-US">
                <a:solidFill>
                  <a:srgbClr val="0000FF"/>
                </a:solidFill>
                <a:latin typeface="Consolas"/>
              </a:rPr>
              <a:t>"styles/styles.css"</a:t>
            </a:r>
            <a:r>
              <a:rPr lang="en-US">
                <a:solidFill>
                  <a:srgbClr val="800000"/>
                </a:solidFill>
                <a:latin typeface="Consolas"/>
              </a:rPr>
              <a:t>&gt;</a:t>
            </a:r>
          </a:p>
          <a:p>
            <a:r>
              <a:rPr lang="en-US">
                <a:solidFill>
                  <a:srgbClr val="3B3B3B"/>
                </a:solidFill>
                <a:latin typeface="Consolas"/>
              </a:rPr>
              <a:t>   </a:t>
            </a:r>
            <a:r>
              <a:rPr lang="en-US">
                <a:solidFill>
                  <a:srgbClr val="800000"/>
                </a:solidFill>
                <a:latin typeface="Consolas"/>
              </a:rPr>
              <a:t>&lt;link</a:t>
            </a:r>
            <a:r>
              <a:rPr lang="en-US">
                <a:solidFill>
                  <a:srgbClr val="3B3B3B"/>
                </a:solidFill>
                <a:latin typeface="Consolas"/>
              </a:rPr>
              <a:t> </a:t>
            </a:r>
            <a:r>
              <a:rPr lang="en-US">
                <a:solidFill>
                  <a:srgbClr val="E50000"/>
                </a:solidFill>
                <a:latin typeface="Consolas"/>
              </a:rPr>
              <a:t>rel</a:t>
            </a:r>
            <a:r>
              <a:rPr lang="en-US">
                <a:solidFill>
                  <a:srgbClr val="3B3B3B"/>
                </a:solidFill>
                <a:latin typeface="Consolas"/>
              </a:rPr>
              <a:t>=</a:t>
            </a:r>
            <a:r>
              <a:rPr lang="en-US">
                <a:solidFill>
                  <a:srgbClr val="0000FF"/>
                </a:solidFill>
                <a:latin typeface="Consolas"/>
              </a:rPr>
              <a:t>"icon"</a:t>
            </a:r>
            <a:r>
              <a:rPr lang="en-US">
                <a:solidFill>
                  <a:srgbClr val="3B3B3B"/>
                </a:solidFill>
                <a:latin typeface="Consolas"/>
              </a:rPr>
              <a:t> </a:t>
            </a:r>
            <a:r>
              <a:rPr lang="en-US">
                <a:solidFill>
                  <a:srgbClr val="E50000"/>
                </a:solidFill>
                <a:latin typeface="Consolas"/>
              </a:rPr>
              <a:t>type</a:t>
            </a:r>
            <a:r>
              <a:rPr lang="en-US">
                <a:solidFill>
                  <a:srgbClr val="3B3B3B"/>
                </a:solidFill>
                <a:latin typeface="Consolas"/>
              </a:rPr>
              <a:t>=</a:t>
            </a:r>
            <a:r>
              <a:rPr lang="en-US">
                <a:solidFill>
                  <a:srgbClr val="0000FF"/>
                </a:solidFill>
                <a:latin typeface="Consolas"/>
              </a:rPr>
              <a:t>"image/x-icon"</a:t>
            </a:r>
            <a:r>
              <a:rPr lang="en-US">
                <a:solidFill>
                  <a:srgbClr val="3B3B3B"/>
                </a:solidFill>
                <a:latin typeface="Consolas"/>
              </a:rPr>
              <a:t> </a:t>
            </a:r>
            <a:r>
              <a:rPr lang="en-US">
                <a:solidFill>
                  <a:srgbClr val="E50000"/>
                </a:solidFill>
                <a:latin typeface="Consolas"/>
              </a:rPr>
              <a:t>href</a:t>
            </a:r>
            <a:r>
              <a:rPr lang="en-US">
                <a:solidFill>
                  <a:srgbClr val="3B3B3B"/>
                </a:solidFill>
                <a:latin typeface="Consolas"/>
              </a:rPr>
              <a:t>=</a:t>
            </a:r>
            <a:r>
              <a:rPr lang="en-US">
                <a:solidFill>
                  <a:srgbClr val="0000FF"/>
                </a:solidFill>
                <a:latin typeface="Consolas"/>
              </a:rPr>
              <a:t>"images/obrazek.png"</a:t>
            </a:r>
            <a:r>
              <a:rPr lang="en-US">
                <a:solidFill>
                  <a:srgbClr val="800000"/>
                </a:solidFill>
                <a:latin typeface="Consolas"/>
              </a:rPr>
              <a:t>&gt;</a:t>
            </a:r>
          </a:p>
          <a:p>
            <a:r>
              <a:rPr lang="en-US">
                <a:solidFill>
                  <a:srgbClr val="800000"/>
                </a:solidFill>
                <a:latin typeface="Consolas"/>
              </a:rPr>
              <a:t>&lt;/head&gt;</a:t>
            </a:r>
          </a:p>
          <a:p>
            <a:pPr marL="0" marR="0" indent="0" defTabSz="91440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>
              <a:solidFill>
                <a:srgbClr val="3B3B3B"/>
              </a:solidFill>
              <a:latin typeface="Consolas"/>
            </a:endParaRPr>
          </a:p>
        </p:txBody>
      </p:sp>
      <p:pic>
        <p:nvPicPr>
          <p:cNvPr id="8" name="Obrázek 8" descr="Obsah obrázku text, snímek obrazovky, Písmo, číslo&#10;&#10;Popis se vygeneroval automaticky.">
            <a:extLst>
              <a:ext uri="{FF2B5EF4-FFF2-40B4-BE49-F238E27FC236}">
                <a16:creationId xmlns:a16="http://schemas.microsoft.com/office/drawing/2014/main" id="{D954CF93-4C90-FCB6-20C5-B65F1052B8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8047" y="2640295"/>
            <a:ext cx="4793876" cy="1590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046174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971" name="Rectangle 43"/>
          <p:cNvSpPr>
            <a:spLocks noGrp="1" noChangeArrowheads="1"/>
          </p:cNvSpPr>
          <p:nvPr>
            <p:ph type="title"/>
          </p:nvPr>
        </p:nvSpPr>
        <p:spPr>
          <a:xfrm>
            <a:off x="250825" y="205978"/>
            <a:ext cx="8635526" cy="889397"/>
          </a:xfrm>
        </p:spPr>
        <p:txBody>
          <a:bodyPr>
            <a:normAutofit fontScale="90000"/>
          </a:bodyPr>
          <a:lstStyle/>
          <a:p>
            <a:r>
              <a:rPr lang="cs-CZ"/>
              <a:t>Co je to </a:t>
            </a:r>
            <a:r>
              <a:rPr lang="en-GB"/>
              <a:t>CSS?</a:t>
            </a:r>
            <a:br>
              <a:rPr lang="en-GB"/>
            </a:br>
            <a:br>
              <a:rPr lang="en-GB"/>
            </a:br>
            <a:r>
              <a:rPr lang="en-GB" sz="1800" b="0">
                <a:solidFill>
                  <a:srgbClr val="000000"/>
                </a:solidFill>
              </a:rPr>
              <a:t>CSS </a:t>
            </a:r>
            <a:r>
              <a:rPr lang="en-GB" sz="1800" b="0" err="1">
                <a:solidFill>
                  <a:srgbClr val="000000"/>
                </a:solidFill>
              </a:rPr>
              <a:t>říká</a:t>
            </a:r>
            <a:r>
              <a:rPr lang="en-GB" sz="1800" b="0">
                <a:solidFill>
                  <a:srgbClr val="000000"/>
                </a:solidFill>
              </a:rPr>
              <a:t> </a:t>
            </a:r>
            <a:r>
              <a:rPr lang="en-GB" sz="1800" b="0" err="1">
                <a:solidFill>
                  <a:srgbClr val="000000"/>
                </a:solidFill>
              </a:rPr>
              <a:t>jaké</a:t>
            </a:r>
            <a:r>
              <a:rPr lang="en-GB" sz="1800" b="0">
                <a:solidFill>
                  <a:srgbClr val="000000"/>
                </a:solidFill>
              </a:rPr>
              <a:t> se </a:t>
            </a:r>
            <a:r>
              <a:rPr lang="en-GB" sz="1800" b="0" err="1">
                <a:solidFill>
                  <a:srgbClr val="000000"/>
                </a:solidFill>
              </a:rPr>
              <a:t>budou</a:t>
            </a:r>
            <a:r>
              <a:rPr lang="en-GB" sz="1800" b="0">
                <a:solidFill>
                  <a:srgbClr val="000000"/>
                </a:solidFill>
              </a:rPr>
              <a:t> </a:t>
            </a:r>
            <a:r>
              <a:rPr lang="en-GB" sz="1800" b="0" err="1">
                <a:solidFill>
                  <a:srgbClr val="000000"/>
                </a:solidFill>
              </a:rPr>
              <a:t>zobrazovat</a:t>
            </a:r>
            <a:r>
              <a:rPr lang="en-GB" sz="1800" b="0">
                <a:solidFill>
                  <a:srgbClr val="000000"/>
                </a:solidFill>
              </a:rPr>
              <a:t>:</a:t>
            </a:r>
            <a:br>
              <a:rPr lang="en-GB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4365295" y="4713136"/>
            <a:ext cx="413410" cy="238889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2A83A2B-3358-44F8-83A0-4598795D8FB5}" type="slidenum">
              <a:rPr lang="en-GB" smtClean="0"/>
              <a:pPr/>
              <a:t>9</a:t>
            </a:fld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4294967295"/>
          </p:nvPr>
        </p:nvSpPr>
        <p:spPr>
          <a:xfrm>
            <a:off x="6137275" y="4712099"/>
            <a:ext cx="2133600" cy="238889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l" defTabSz="914400" rtl="0" eaLnBrk="1" latinLnBrk="0" hangingPunct="1">
              <a:defRPr lang="en-GB" sz="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496F866-3208-4CAE-936D-89A0FA18BA4C}" type="datetime3">
              <a:rPr lang="en-US" smtClean="0"/>
              <a:pPr/>
              <a:t>16 July 2023</a:t>
            </a:fld>
            <a:endParaRPr lang="en-GB"/>
          </a:p>
        </p:txBody>
      </p:sp>
      <p:sp>
        <p:nvSpPr>
          <p:cNvPr id="18" name="AutoShape 28"/>
          <p:cNvSpPr>
            <a:spLocks noChangeArrowheads="1"/>
          </p:cNvSpPr>
          <p:nvPr/>
        </p:nvSpPr>
        <p:spPr bwMode="auto">
          <a:xfrm>
            <a:off x="250824" y="1888831"/>
            <a:ext cx="2206780" cy="559940"/>
          </a:xfrm>
          <a:prstGeom prst="chevron">
            <a:avLst>
              <a:gd name="adj" fmla="val 27840"/>
            </a:avLst>
          </a:prstGeom>
          <a:solidFill>
            <a:schemeClr val="accent4"/>
          </a:solidFill>
          <a:ln>
            <a:noFill/>
          </a:ln>
          <a:effectLst/>
        </p:spPr>
        <p:txBody>
          <a:bodyPr lIns="72000" tIns="36000" rIns="36000" bIns="36000" anchor="ctr"/>
          <a:lstStyle/>
          <a:p>
            <a:r>
              <a:rPr lang="cs-CZ" sz="140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Velikosti</a:t>
            </a:r>
            <a:endParaRPr lang="en-US" sz="1600">
              <a:solidFill>
                <a:schemeClr val="bg1"/>
              </a:solidFill>
              <a:ea typeface="MS PGothic" pitchFamily="34" charset="-128"/>
            </a:endParaRPr>
          </a:p>
        </p:txBody>
      </p:sp>
      <p:sp>
        <p:nvSpPr>
          <p:cNvPr id="19" name="AutoShape 29"/>
          <p:cNvSpPr>
            <a:spLocks noChangeArrowheads="1"/>
          </p:cNvSpPr>
          <p:nvPr/>
        </p:nvSpPr>
        <p:spPr bwMode="auto">
          <a:xfrm>
            <a:off x="250825" y="2601665"/>
            <a:ext cx="2220937" cy="561014"/>
          </a:xfrm>
          <a:prstGeom prst="chevron">
            <a:avLst>
              <a:gd name="adj" fmla="val 27840"/>
            </a:avLst>
          </a:prstGeom>
          <a:solidFill>
            <a:schemeClr val="accent5"/>
          </a:solidFill>
          <a:ln>
            <a:noFill/>
          </a:ln>
          <a:effectLst/>
        </p:spPr>
        <p:txBody>
          <a:bodyPr lIns="72000" tIns="36000" rIns="36000" bIns="36000" anchor="ctr"/>
          <a:lstStyle/>
          <a:p>
            <a:pPr marL="285750" indent="-285750">
              <a:spcBef>
                <a:spcPts val="1600"/>
              </a:spcBef>
              <a:spcAft>
                <a:spcPts val="1600"/>
              </a:spcAft>
            </a:pPr>
            <a:r>
              <a:rPr lang="cs-CZ" sz="140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Styl písma</a:t>
            </a:r>
          </a:p>
        </p:txBody>
      </p:sp>
      <p:sp>
        <p:nvSpPr>
          <p:cNvPr id="20" name="AutoShape 30"/>
          <p:cNvSpPr>
            <a:spLocks noChangeArrowheads="1"/>
          </p:cNvSpPr>
          <p:nvPr/>
        </p:nvSpPr>
        <p:spPr bwMode="auto">
          <a:xfrm>
            <a:off x="250825" y="3315573"/>
            <a:ext cx="2220937" cy="561014"/>
          </a:xfrm>
          <a:prstGeom prst="chevron">
            <a:avLst>
              <a:gd name="adj" fmla="val 27840"/>
            </a:avLst>
          </a:prstGeom>
          <a:solidFill>
            <a:schemeClr val="accent3"/>
          </a:solidFill>
          <a:ln>
            <a:noFill/>
          </a:ln>
          <a:effectLst/>
        </p:spPr>
        <p:txBody>
          <a:bodyPr lIns="72000" tIns="36000" rIns="36000" bIns="36000" anchor="ctr"/>
          <a:lstStyle/>
          <a:p>
            <a:pPr marL="285750" indent="-285750">
              <a:spcBef>
                <a:spcPts val="1600"/>
              </a:spcBef>
              <a:spcAft>
                <a:spcPts val="1600"/>
              </a:spcAft>
            </a:pPr>
            <a:r>
              <a:rPr lang="cs-CZ" sz="140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Mezery, Ohraničení</a:t>
            </a:r>
          </a:p>
        </p:txBody>
      </p:sp>
      <p:sp>
        <p:nvSpPr>
          <p:cNvPr id="21" name="AutoShape 28"/>
          <p:cNvSpPr>
            <a:spLocks noChangeArrowheads="1"/>
          </p:cNvSpPr>
          <p:nvPr/>
        </p:nvSpPr>
        <p:spPr bwMode="auto">
          <a:xfrm>
            <a:off x="250824" y="1174923"/>
            <a:ext cx="2206780" cy="561014"/>
          </a:xfrm>
          <a:prstGeom prst="chevron">
            <a:avLst>
              <a:gd name="adj" fmla="val 27840"/>
            </a:avLst>
          </a:prstGeom>
          <a:solidFill>
            <a:schemeClr val="accent1"/>
          </a:solidFill>
          <a:ln>
            <a:noFill/>
          </a:ln>
          <a:effectLst/>
        </p:spPr>
        <p:txBody>
          <a:bodyPr lIns="72000" tIns="36000" rIns="36000" bIns="36000" anchor="ctr"/>
          <a:lstStyle/>
          <a:p>
            <a:pPr marL="285750" indent="-285750">
              <a:spcBef>
                <a:spcPts val="1600"/>
              </a:spcBef>
              <a:spcAft>
                <a:spcPts val="1600"/>
              </a:spcAft>
            </a:pPr>
            <a:r>
              <a:rPr lang="cs-CZ" sz="140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Barvičky</a:t>
            </a:r>
          </a:p>
        </p:txBody>
      </p:sp>
      <p:sp>
        <p:nvSpPr>
          <p:cNvPr id="10" name="AutoShape 30"/>
          <p:cNvSpPr>
            <a:spLocks noChangeArrowheads="1"/>
          </p:cNvSpPr>
          <p:nvPr/>
        </p:nvSpPr>
        <p:spPr bwMode="auto">
          <a:xfrm>
            <a:off x="250825" y="4029479"/>
            <a:ext cx="2220937" cy="561014"/>
          </a:xfrm>
          <a:prstGeom prst="chevron">
            <a:avLst>
              <a:gd name="adj" fmla="val 27840"/>
            </a:avLst>
          </a:prstGeom>
          <a:solidFill>
            <a:schemeClr val="accent2"/>
          </a:solidFill>
          <a:ln>
            <a:noFill/>
          </a:ln>
          <a:effectLst/>
        </p:spPr>
        <p:txBody>
          <a:bodyPr lIns="72000" tIns="36000" rIns="36000" bIns="36000" anchor="ctr"/>
          <a:lstStyle/>
          <a:p>
            <a:pPr marL="285750" indent="-285750">
              <a:spcBef>
                <a:spcPts val="1600"/>
              </a:spcBef>
              <a:spcAft>
                <a:spcPts val="1600"/>
              </a:spcAft>
            </a:pPr>
            <a:r>
              <a:rPr lang="cs-CZ" sz="140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Speciální efekty a jiné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BD0F5AA-196B-8F44-AD8E-A064A76F9FA4}"/>
              </a:ext>
            </a:extLst>
          </p:cNvPr>
          <p:cNvSpPr/>
          <p:nvPr/>
        </p:nvSpPr>
        <p:spPr>
          <a:xfrm>
            <a:off x="3545174" y="1938377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cs-CZ" i="1"/>
              <a:t>„Za pomoci kombinace jednoduchých stylů lze vytvořit komplexní a krásné prezentace“</a:t>
            </a:r>
          </a:p>
        </p:txBody>
      </p:sp>
      <p:pic>
        <p:nvPicPr>
          <p:cNvPr id="5" name="Picture 4" descr="A blue and white logo&#10;&#10;Description automatically generated">
            <a:extLst>
              <a:ext uri="{FF2B5EF4-FFF2-40B4-BE49-F238E27FC236}">
                <a16:creationId xmlns:a16="http://schemas.microsoft.com/office/drawing/2014/main" id="{70927B59-4D8C-EC15-05A7-004ACFF96F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0363" y="4540854"/>
            <a:ext cx="290512" cy="410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114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Vodafone">
  <a:themeElements>
    <a:clrScheme name="Vodafon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E60000"/>
      </a:accent1>
      <a:accent2>
        <a:srgbClr val="A8B400"/>
      </a:accent2>
      <a:accent3>
        <a:srgbClr val="9C2AA0"/>
      </a:accent3>
      <a:accent4>
        <a:srgbClr val="EB9700"/>
      </a:accent4>
      <a:accent5>
        <a:srgbClr val="00B0CA"/>
      </a:accent5>
      <a:accent6>
        <a:srgbClr val="FECB00"/>
      </a:accent6>
      <a:hlink>
        <a:srgbClr val="0000FF"/>
      </a:hlink>
      <a:folHlink>
        <a:srgbClr val="FF00FF"/>
      </a:folHlink>
    </a:clrScheme>
    <a:fontScheme name="Vodafone">
      <a:majorFont>
        <a:latin typeface="Helvetica"/>
        <a:ea typeface="Helvetica"/>
        <a:cs typeface="Helvetica"/>
      </a:majorFont>
      <a:minorFont>
        <a:latin typeface="Vodafone Rg"/>
        <a:ea typeface="Vodafone Rg"/>
        <a:cs typeface="Vodafone Rg"/>
      </a:minorFont>
    </a:fontScheme>
    <a:fmtScheme name="Vodafon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6350" tIns="6350" rIns="6350" bIns="6350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Vodafone Rg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Vodafone Rg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Vodafone">
  <a:themeElements>
    <a:clrScheme name="Vodafon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E60000"/>
      </a:accent1>
      <a:accent2>
        <a:srgbClr val="A8B400"/>
      </a:accent2>
      <a:accent3>
        <a:srgbClr val="9C2AA0"/>
      </a:accent3>
      <a:accent4>
        <a:srgbClr val="EB9700"/>
      </a:accent4>
      <a:accent5>
        <a:srgbClr val="00B0CA"/>
      </a:accent5>
      <a:accent6>
        <a:srgbClr val="FECB00"/>
      </a:accent6>
      <a:hlink>
        <a:srgbClr val="0000FF"/>
      </a:hlink>
      <a:folHlink>
        <a:srgbClr val="FF00FF"/>
      </a:folHlink>
    </a:clrScheme>
    <a:fontScheme name="Vodafone">
      <a:majorFont>
        <a:latin typeface="Helvetica"/>
        <a:ea typeface="Helvetica"/>
        <a:cs typeface="Helvetica"/>
      </a:majorFont>
      <a:minorFont>
        <a:latin typeface="Vodafone Rg"/>
        <a:ea typeface="Vodafone Rg"/>
        <a:cs typeface="Vodafone Rg"/>
      </a:minorFont>
    </a:fontScheme>
    <a:fmtScheme name="Vodafon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6350" tIns="6350" rIns="6350" bIns="6350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Vodafone Rg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Vodafone Rg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1729</TotalTime>
  <Words>1926</Words>
  <Application>Microsoft Office PowerPoint</Application>
  <PresentationFormat>Předvádění na obrazovce (16:9)</PresentationFormat>
  <Paragraphs>397</Paragraphs>
  <Slides>49</Slides>
  <Notes>17</Notes>
  <HiddenSlides>0</HiddenSlides>
  <MMClips>0</MMClips>
  <ScaleCrop>false</ScaleCrop>
  <HeadingPairs>
    <vt:vector size="4" baseType="variant">
      <vt:variant>
        <vt:lpstr>Motiv</vt:lpstr>
      </vt:variant>
      <vt:variant>
        <vt:i4>1</vt:i4>
      </vt:variant>
      <vt:variant>
        <vt:lpstr>Nadpisy snímků</vt:lpstr>
      </vt:variant>
      <vt:variant>
        <vt:i4>49</vt:i4>
      </vt:variant>
    </vt:vector>
  </HeadingPairs>
  <TitlesOfParts>
    <vt:vector size="50" baseType="lpstr">
      <vt:lpstr>Vodafone</vt:lpstr>
      <vt:lpstr>Základy HTML</vt:lpstr>
      <vt:lpstr>Webový adresář</vt:lpstr>
      <vt:lpstr>Co a k čemu je HTML?</vt:lpstr>
      <vt:lpstr>Začínáme</vt:lpstr>
      <vt:lpstr>Index.html struktura</vt:lpstr>
      <vt:lpstr>V prvku &lt;head&gt; se může nacházet: </vt:lpstr>
      <vt:lpstr>Úkol 1</vt:lpstr>
      <vt:lpstr>Úkol 1</vt:lpstr>
      <vt:lpstr>Co je to CSS?  CSS říká jaké se budou zobrazovat: </vt:lpstr>
      <vt:lpstr>Prezentace aplikace PowerPoint</vt:lpstr>
      <vt:lpstr>Prezentace aplikace PowerPoint</vt:lpstr>
      <vt:lpstr>Prezentace aplikace PowerPoint</vt:lpstr>
      <vt:lpstr>Anatomie CSS pravidel</vt:lpstr>
      <vt:lpstr>Prezentace aplikace PowerPoint</vt:lpstr>
      <vt:lpstr>Prezentace aplikace PowerPoint</vt:lpstr>
      <vt:lpstr>Prezentace aplikace PowerPoint</vt:lpstr>
      <vt:lpstr>HTML element = TAG</vt:lpstr>
      <vt:lpstr>Tagy / elementy</vt:lpstr>
      <vt:lpstr>Tag – Nadpisy (header)</vt:lpstr>
      <vt:lpstr>Úkol</vt:lpstr>
      <vt:lpstr>Prezentace aplikace PowerPoint</vt:lpstr>
      <vt:lpstr>Prezentace aplikace PowerPoint</vt:lpstr>
      <vt:lpstr>Prezentace aplikace PowerPoint</vt:lpstr>
      <vt:lpstr>Seznamy – UL &amp; OL</vt:lpstr>
      <vt:lpstr>Stylování seznamů</vt:lpstr>
      <vt:lpstr>Úkol #2</vt:lpstr>
      <vt:lpstr>Tabulka - &lt;table&gt;</vt:lpstr>
      <vt:lpstr>Styly tabulky</vt:lpstr>
      <vt:lpstr>Obrázek - img</vt:lpstr>
      <vt:lpstr>Prezentace aplikace PowerPoint</vt:lpstr>
      <vt:lpstr>Prezentace aplikace PowerPoint</vt:lpstr>
      <vt:lpstr>Odkaz - A</vt:lpstr>
      <vt:lpstr>Text</vt:lpstr>
      <vt:lpstr>Úkol 5</vt:lpstr>
      <vt:lpstr>Prezentace aplikace PowerPoint</vt:lpstr>
      <vt:lpstr>Prezentace aplikace PowerPoint</vt:lpstr>
      <vt:lpstr>Prezentace aplikace PowerPoint</vt:lpstr>
      <vt:lpstr>Prezentace aplikace PowerPoint</vt:lpstr>
      <vt:lpstr>Navigace (menu) - Navbar</vt:lpstr>
      <vt:lpstr>Styly odkazů</vt:lpstr>
      <vt:lpstr>Úkol 6</vt:lpstr>
      <vt:lpstr>Obrázek</vt:lpstr>
      <vt:lpstr>Styly obrázků</vt:lpstr>
      <vt:lpstr>Úkol</vt:lpstr>
      <vt:lpstr>Pokročilé praktiky</vt:lpstr>
      <vt:lpstr>Prezentace aplikace PowerPoint</vt:lpstr>
      <vt:lpstr>Nejlepší praktiky</vt:lpstr>
      <vt:lpstr>Oddělovač obsahu – Div, Section</vt:lpstr>
      <vt:lpstr>Více tagů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Základy HTML</dc:title>
  <dc:creator>Přemysl Fiala, Vodafone</dc:creator>
  <cp:lastModifiedBy>Ondřej Masák, Vodafone</cp:lastModifiedBy>
  <cp:revision>66</cp:revision>
  <dcterms:modified xsi:type="dcterms:W3CDTF">2023-07-16T19:36:03Z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0359f705-2ba0-454b-9cfc-6ce5bcaac040_Enabled">
    <vt:lpwstr>true</vt:lpwstr>
  </property>
  <property fmtid="{D5CDD505-2E9C-101B-9397-08002B2CF9AE}" pid="3" name="MSIP_Label_0359f705-2ba0-454b-9cfc-6ce5bcaac040_SetDate">
    <vt:lpwstr>2023-07-07T11:44:34Z</vt:lpwstr>
  </property>
  <property fmtid="{D5CDD505-2E9C-101B-9397-08002B2CF9AE}" pid="4" name="MSIP_Label_0359f705-2ba0-454b-9cfc-6ce5bcaac040_Method">
    <vt:lpwstr>Standard</vt:lpwstr>
  </property>
  <property fmtid="{D5CDD505-2E9C-101B-9397-08002B2CF9AE}" pid="5" name="MSIP_Label_0359f705-2ba0-454b-9cfc-6ce5bcaac040_Name">
    <vt:lpwstr>0359f705-2ba0-454b-9cfc-6ce5bcaac040</vt:lpwstr>
  </property>
  <property fmtid="{D5CDD505-2E9C-101B-9397-08002B2CF9AE}" pid="6" name="MSIP_Label_0359f705-2ba0-454b-9cfc-6ce5bcaac040_SiteId">
    <vt:lpwstr>68283f3b-8487-4c86-adb3-a5228f18b893</vt:lpwstr>
  </property>
  <property fmtid="{D5CDD505-2E9C-101B-9397-08002B2CF9AE}" pid="7" name="MSIP_Label_0359f705-2ba0-454b-9cfc-6ce5bcaac040_ActionId">
    <vt:lpwstr>e0d104e4-c00f-4758-939b-0f93f21497cc</vt:lpwstr>
  </property>
  <property fmtid="{D5CDD505-2E9C-101B-9397-08002B2CF9AE}" pid="8" name="MSIP_Label_0359f705-2ba0-454b-9cfc-6ce5bcaac040_ContentBits">
    <vt:lpwstr>2</vt:lpwstr>
  </property>
</Properties>
</file>